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167"/>
  </p:notesMasterIdLst>
  <p:handoutMasterIdLst>
    <p:handoutMasterId r:id="rId168"/>
  </p:handoutMasterIdLst>
  <p:sldIdLst>
    <p:sldId id="331" r:id="rId6"/>
    <p:sldId id="502" r:id="rId7"/>
    <p:sldId id="503" r:id="rId8"/>
    <p:sldId id="504" r:id="rId9"/>
    <p:sldId id="505" r:id="rId10"/>
    <p:sldId id="506" r:id="rId11"/>
    <p:sldId id="507" r:id="rId12"/>
    <p:sldId id="508" r:id="rId13"/>
    <p:sldId id="405" r:id="rId14"/>
    <p:sldId id="455" r:id="rId15"/>
    <p:sldId id="456" r:id="rId16"/>
    <p:sldId id="457" r:id="rId17"/>
    <p:sldId id="345" r:id="rId18"/>
    <p:sldId id="429" r:id="rId19"/>
    <p:sldId id="492" r:id="rId20"/>
    <p:sldId id="430" r:id="rId21"/>
    <p:sldId id="381" r:id="rId22"/>
    <p:sldId id="374" r:id="rId23"/>
    <p:sldId id="373" r:id="rId24"/>
    <p:sldId id="372" r:id="rId25"/>
    <p:sldId id="371" r:id="rId26"/>
    <p:sldId id="375" r:id="rId27"/>
    <p:sldId id="376" r:id="rId28"/>
    <p:sldId id="377" r:id="rId29"/>
    <p:sldId id="379" r:id="rId30"/>
    <p:sldId id="316" r:id="rId31"/>
    <p:sldId id="315" r:id="rId32"/>
    <p:sldId id="380" r:id="rId33"/>
    <p:sldId id="370" r:id="rId34"/>
    <p:sldId id="474" r:id="rId35"/>
    <p:sldId id="282" r:id="rId36"/>
    <p:sldId id="483" r:id="rId37"/>
    <p:sldId id="281" r:id="rId38"/>
    <p:sldId id="484" r:id="rId39"/>
    <p:sldId id="275" r:id="rId40"/>
    <p:sldId id="485" r:id="rId41"/>
    <p:sldId id="340" r:id="rId42"/>
    <p:sldId id="486" r:id="rId43"/>
    <p:sldId id="283" r:id="rId44"/>
    <p:sldId id="487" r:id="rId45"/>
    <p:sldId id="288" r:id="rId46"/>
    <p:sldId id="488" r:id="rId47"/>
    <p:sldId id="289" r:id="rId48"/>
    <p:sldId id="489" r:id="rId49"/>
    <p:sldId id="291" r:id="rId50"/>
    <p:sldId id="490" r:id="rId51"/>
    <p:sldId id="330" r:id="rId52"/>
    <p:sldId id="277" r:id="rId53"/>
    <p:sldId id="279" r:id="rId54"/>
    <p:sldId id="280" r:id="rId55"/>
    <p:sldId id="287" r:id="rId56"/>
    <p:sldId id="278" r:id="rId57"/>
    <p:sldId id="285" r:id="rId58"/>
    <p:sldId id="284" r:id="rId59"/>
    <p:sldId id="357" r:id="rId60"/>
    <p:sldId id="470" r:id="rId61"/>
    <p:sldId id="471" r:id="rId62"/>
    <p:sldId id="472" r:id="rId63"/>
    <p:sldId id="473" r:id="rId64"/>
    <p:sldId id="358" r:id="rId65"/>
    <p:sldId id="359" r:id="rId66"/>
    <p:sldId id="476" r:id="rId67"/>
    <p:sldId id="475" r:id="rId68"/>
    <p:sldId id="361" r:id="rId69"/>
    <p:sldId id="477" r:id="rId70"/>
    <p:sldId id="362" r:id="rId71"/>
    <p:sldId id="478" r:id="rId72"/>
    <p:sldId id="482" r:id="rId73"/>
    <p:sldId id="366" r:id="rId74"/>
    <p:sldId id="365" r:id="rId75"/>
    <p:sldId id="363" r:id="rId76"/>
    <p:sldId id="479" r:id="rId77"/>
    <p:sldId id="364" r:id="rId78"/>
    <p:sldId id="480" r:id="rId79"/>
    <p:sldId id="481" r:id="rId80"/>
    <p:sldId id="382" r:id="rId81"/>
    <p:sldId id="346" r:id="rId82"/>
    <p:sldId id="306" r:id="rId83"/>
    <p:sldId id="298" r:id="rId84"/>
    <p:sldId id="299" r:id="rId85"/>
    <p:sldId id="296" r:id="rId86"/>
    <p:sldId id="297" r:id="rId87"/>
    <p:sldId id="442" r:id="rId88"/>
    <p:sldId id="443" r:id="rId89"/>
    <p:sldId id="444" r:id="rId90"/>
    <p:sldId id="445" r:id="rId91"/>
    <p:sldId id="446" r:id="rId92"/>
    <p:sldId id="447" r:id="rId93"/>
    <p:sldId id="300" r:id="rId94"/>
    <p:sldId id="271" r:id="rId95"/>
    <p:sldId id="294" r:id="rId96"/>
    <p:sldId id="332" r:id="rId97"/>
    <p:sldId id="301" r:id="rId98"/>
    <p:sldId id="302" r:id="rId99"/>
    <p:sldId id="303" r:id="rId100"/>
    <p:sldId id="305" r:id="rId101"/>
    <p:sldId id="384" r:id="rId102"/>
    <p:sldId id="425" r:id="rId103"/>
    <p:sldId id="426" r:id="rId104"/>
    <p:sldId id="436" r:id="rId105"/>
    <p:sldId id="437" r:id="rId106"/>
    <p:sldId id="438" r:id="rId107"/>
    <p:sldId id="448" r:id="rId108"/>
    <p:sldId id="385" r:id="rId109"/>
    <p:sldId id="450" r:id="rId110"/>
    <p:sldId id="451" r:id="rId111"/>
    <p:sldId id="452" r:id="rId112"/>
    <p:sldId id="427" r:id="rId113"/>
    <p:sldId id="428" r:id="rId114"/>
    <p:sldId id="453" r:id="rId115"/>
    <p:sldId id="309" r:id="rId116"/>
    <p:sldId id="494" r:id="rId117"/>
    <p:sldId id="397" r:id="rId118"/>
    <p:sldId id="464" r:id="rId119"/>
    <p:sldId id="308" r:id="rId120"/>
    <p:sldId id="495" r:id="rId121"/>
    <p:sldId id="396" r:id="rId122"/>
    <p:sldId id="463" r:id="rId123"/>
    <p:sldId id="307" r:id="rId124"/>
    <p:sldId id="496" r:id="rId125"/>
    <p:sldId id="395" r:id="rId126"/>
    <p:sldId id="462" r:id="rId127"/>
    <p:sldId id="341" r:id="rId128"/>
    <p:sldId id="497" r:id="rId129"/>
    <p:sldId id="394" r:id="rId130"/>
    <p:sldId id="461" r:id="rId131"/>
    <p:sldId id="310" r:id="rId132"/>
    <p:sldId id="498" r:id="rId133"/>
    <p:sldId id="398" r:id="rId134"/>
    <p:sldId id="465" r:id="rId135"/>
    <p:sldId id="311" r:id="rId136"/>
    <p:sldId id="499" r:id="rId137"/>
    <p:sldId id="399" r:id="rId138"/>
    <p:sldId id="466" r:id="rId139"/>
    <p:sldId id="312" r:id="rId140"/>
    <p:sldId id="500" r:id="rId141"/>
    <p:sldId id="400" r:id="rId142"/>
    <p:sldId id="467" r:id="rId143"/>
    <p:sldId id="314" r:id="rId144"/>
    <p:sldId id="501" r:id="rId145"/>
    <p:sldId id="402" r:id="rId146"/>
    <p:sldId id="468" r:id="rId147"/>
    <p:sldId id="321" r:id="rId148"/>
    <p:sldId id="319" r:id="rId149"/>
    <p:sldId id="320" r:id="rId150"/>
    <p:sldId id="333" r:id="rId151"/>
    <p:sldId id="322" r:id="rId152"/>
    <p:sldId id="323" r:id="rId153"/>
    <p:sldId id="324" r:id="rId154"/>
    <p:sldId id="325" r:id="rId155"/>
    <p:sldId id="353" r:id="rId156"/>
    <p:sldId id="351" r:id="rId157"/>
    <p:sldId id="350" r:id="rId158"/>
    <p:sldId id="423" r:id="rId159"/>
    <p:sldId id="354" r:id="rId160"/>
    <p:sldId id="355" r:id="rId161"/>
    <p:sldId id="424" r:id="rId162"/>
    <p:sldId id="356" r:id="rId163"/>
    <p:sldId id="386" r:id="rId164"/>
    <p:sldId id="469" r:id="rId165"/>
    <p:sldId id="491" r:id="rId166"/>
  </p:sldIdLst>
  <p:sldSz cx="9144000" cy="5143500" type="screen16x9"/>
  <p:notesSz cx="6858000" cy="9144000"/>
  <p:embeddedFontLst>
    <p:embeddedFont>
      <p:font typeface="Girl Scout Display Light" panose="02020003000000000000" pitchFamily="18" charset="0"/>
      <p:regular r:id="rId169"/>
      <p:italic r:id="rId170"/>
    </p:embeddedFont>
    <p:embeddedFont>
      <p:font typeface="Girl Scout Text Book" panose="02020003000000000000" pitchFamily="18" charset="0"/>
      <p:regular r:id="rId171"/>
      <p:bold r:id="rId172"/>
      <p:italic r:id="rId173"/>
    </p:embeddedFont>
    <p:embeddedFont>
      <p:font typeface="Girl Scout Text Medium" panose="02020003000000000000" pitchFamily="18" charset="0"/>
      <p:regular r:id="rId174"/>
      <p:italic r:id="rId175"/>
    </p:embeddedFont>
    <p:embeddedFont>
      <p:font typeface="Georgia" panose="02040502050405020303" pitchFamily="18" charset="0"/>
      <p:regular r:id="rId176"/>
      <p:bold r:id="rId177"/>
      <p:italic r:id="rId178"/>
      <p:boldItalic r:id="rId179"/>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331"/>
            <p14:sldId id="502"/>
            <p14:sldId id="503"/>
            <p14:sldId id="504"/>
            <p14:sldId id="505"/>
            <p14:sldId id="506"/>
            <p14:sldId id="507"/>
            <p14:sldId id="508"/>
          </p14:sldIdLst>
        </p14:section>
        <p14:section name="Agenda Slides" id="{236E3CB9-CD49-CF4A-8744-AE267DBD9749}">
          <p14:sldIdLst>
            <p14:sldId id="405"/>
            <p14:sldId id="455"/>
            <p14:sldId id="456"/>
            <p14:sldId id="457"/>
          </p14:sldIdLst>
        </p14:section>
        <p14:section name="Blank Slides" id="{25AFE61E-217B-384A-8B25-D017853889AA}">
          <p14:sldIdLst>
            <p14:sldId id="345"/>
            <p14:sldId id="429"/>
            <p14:sldId id="492"/>
            <p14:sldId id="430"/>
          </p14:sldIdLst>
        </p14:section>
        <p14:section name="Full Image Background Slide" id="{24D0DFB6-6E0F-A849-A15E-45F947549AA2}">
          <p14:sldIdLst>
            <p14:sldId id="381"/>
          </p14:sldIdLst>
        </p14:section>
        <p14:section name="Presenter Slides" id="{4D69EFFF-DBDB-3F41-8FDF-4B1ED4748903}">
          <p14:sldIdLst>
            <p14:sldId id="374"/>
            <p14:sldId id="373"/>
            <p14:sldId id="372"/>
            <p14:sldId id="371"/>
            <p14:sldId id="375"/>
            <p14:sldId id="376"/>
            <p14:sldId id="377"/>
            <p14:sldId id="379"/>
            <p14:sldId id="316"/>
            <p14:sldId id="315"/>
            <p14:sldId id="380"/>
            <p14:sldId id="370"/>
            <p14:sldId id="474"/>
          </p14:sldIdLst>
        </p14:section>
        <p14:section name="Transition Slides" id="{88261B5F-7EE7-3843-9B03-185E92CBE74D}">
          <p14:sldIdLst>
            <p14:sldId id="282"/>
            <p14:sldId id="483"/>
            <p14:sldId id="281"/>
            <p14:sldId id="484"/>
            <p14:sldId id="275"/>
            <p14:sldId id="485"/>
            <p14:sldId id="340"/>
            <p14:sldId id="486"/>
            <p14:sldId id="283"/>
            <p14:sldId id="487"/>
            <p14:sldId id="288"/>
            <p14:sldId id="488"/>
            <p14:sldId id="289"/>
            <p14:sldId id="489"/>
            <p14:sldId id="291"/>
            <p14:sldId id="490"/>
            <p14:sldId id="330"/>
            <p14:sldId id="277"/>
            <p14:sldId id="279"/>
            <p14:sldId id="280"/>
            <p14:sldId id="287"/>
            <p14:sldId id="278"/>
            <p14:sldId id="285"/>
            <p14:sldId id="284"/>
            <p14:sldId id="357"/>
            <p14:sldId id="470"/>
            <p14:sldId id="471"/>
            <p14:sldId id="472"/>
            <p14:sldId id="473"/>
            <p14:sldId id="358"/>
            <p14:sldId id="359"/>
            <p14:sldId id="476"/>
            <p14:sldId id="475"/>
            <p14:sldId id="361"/>
            <p14:sldId id="477"/>
            <p14:sldId id="362"/>
            <p14:sldId id="478"/>
            <p14:sldId id="482"/>
            <p14:sldId id="366"/>
            <p14:sldId id="365"/>
            <p14:sldId id="363"/>
            <p14:sldId id="479"/>
            <p14:sldId id="364"/>
            <p14:sldId id="480"/>
            <p14:sldId id="481"/>
            <p14:sldId id="382"/>
          </p14:sldIdLst>
        </p14:section>
        <p14:section name="Text Slides" id="{66A07868-E7F4-9B49-B774-196F8CCBDBED}">
          <p14:sldIdLst>
            <p14:sldId id="346"/>
            <p14:sldId id="306"/>
            <p14:sldId id="298"/>
            <p14:sldId id="299"/>
            <p14:sldId id="296"/>
            <p14:sldId id="297"/>
            <p14:sldId id="442"/>
            <p14:sldId id="443"/>
            <p14:sldId id="444"/>
            <p14:sldId id="445"/>
            <p14:sldId id="446"/>
            <p14:sldId id="447"/>
          </p14:sldIdLst>
        </p14:section>
        <p14:section name="Text Slides with Image" id="{BDA17313-37EE-8D4F-A3B7-B58D4806A949}">
          <p14:sldIdLst>
            <p14:sldId id="300"/>
            <p14:sldId id="271"/>
            <p14:sldId id="294"/>
            <p14:sldId id="332"/>
            <p14:sldId id="301"/>
            <p14:sldId id="302"/>
            <p14:sldId id="303"/>
            <p14:sldId id="305"/>
          </p14:sldIdLst>
        </p14:section>
        <p14:section name="Text Slides I  Split | No Image" id="{A3E033BF-8610-C541-95D9-99908FE09144}">
          <p14:sldIdLst>
            <p14:sldId id="384"/>
            <p14:sldId id="425"/>
            <p14:sldId id="426"/>
            <p14:sldId id="436"/>
            <p14:sldId id="437"/>
            <p14:sldId id="438"/>
            <p14:sldId id="448"/>
            <p14:sldId id="385"/>
            <p14:sldId id="450"/>
            <p14:sldId id="451"/>
            <p14:sldId id="452"/>
            <p14:sldId id="427"/>
            <p14:sldId id="428"/>
            <p14:sldId id="453"/>
          </p14:sldIdLst>
        </p14:section>
        <p14:section name="Statement Slides with Image" id="{73E96094-9D9E-8D41-809C-BAB2D1000E08}">
          <p14:sldIdLst>
            <p14:sldId id="309"/>
            <p14:sldId id="494"/>
            <p14:sldId id="397"/>
            <p14:sldId id="464"/>
            <p14:sldId id="308"/>
            <p14:sldId id="495"/>
            <p14:sldId id="396"/>
            <p14:sldId id="463"/>
            <p14:sldId id="307"/>
            <p14:sldId id="496"/>
            <p14:sldId id="395"/>
            <p14:sldId id="462"/>
            <p14:sldId id="341"/>
            <p14:sldId id="497"/>
            <p14:sldId id="394"/>
            <p14:sldId id="461"/>
            <p14:sldId id="310"/>
            <p14:sldId id="498"/>
            <p14:sldId id="398"/>
            <p14:sldId id="465"/>
            <p14:sldId id="311"/>
            <p14:sldId id="499"/>
            <p14:sldId id="399"/>
            <p14:sldId id="466"/>
            <p14:sldId id="312"/>
            <p14:sldId id="500"/>
            <p14:sldId id="400"/>
            <p14:sldId id="467"/>
            <p14:sldId id="314"/>
            <p14:sldId id="501"/>
            <p14:sldId id="402"/>
            <p14:sldId id="468"/>
          </p14:sldIdLst>
        </p14:section>
        <p14:section name="Statement Slides - Text Only" id="{D2F3827F-CDD2-E644-8ACF-2CD6BACF903F}">
          <p14:sldIdLst>
            <p14:sldId id="321"/>
            <p14:sldId id="319"/>
            <p14:sldId id="320"/>
            <p14:sldId id="333"/>
            <p14:sldId id="322"/>
            <p14:sldId id="323"/>
            <p14:sldId id="324"/>
            <p14:sldId id="325"/>
          </p14:sldIdLst>
        </p14:section>
        <p14:section name="Back Cover Slides" id="{5C670714-7507-3746-A813-7986FBE8E8CA}">
          <p14:sldIdLst>
            <p14:sldId id="353"/>
            <p14:sldId id="351"/>
            <p14:sldId id="350"/>
            <p14:sldId id="423"/>
            <p14:sldId id="354"/>
            <p14:sldId id="355"/>
            <p14:sldId id="424"/>
            <p14:sldId id="356"/>
          </p14:sldIdLst>
        </p14:section>
        <p14:section name="Design Library (SVG)" id="{49C59045-7607-564D-A955-F49344D5076B}">
          <p14:sldIdLst>
            <p14:sldId id="386"/>
            <p14:sldId id="469"/>
            <p14:sldId id="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7"/>
    <p:restoredTop sz="94101"/>
  </p:normalViewPr>
  <p:slideViewPr>
    <p:cSldViewPr snapToGrid="0" snapToObjects="1" showGuides="1">
      <p:cViewPr varScale="1">
        <p:scale>
          <a:sx n="92" d="100"/>
          <a:sy n="92" d="100"/>
        </p:scale>
        <p:origin x="424" y="44"/>
      </p:cViewPr>
      <p:guideLst/>
    </p:cSldViewPr>
  </p:slideViewPr>
  <p:notesTextViewPr>
    <p:cViewPr>
      <p:scale>
        <a:sx n="114" d="100"/>
        <a:sy n="114" d="100"/>
      </p:scale>
      <p:origin x="0" y="0"/>
    </p:cViewPr>
  </p:notesText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font" Target="fonts/font7.fntdata"/><Relationship Id="rId170" Type="http://schemas.openxmlformats.org/officeDocument/2006/relationships/font" Target="fonts/font2.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3.fntdata"/><Relationship Id="rId176" Type="http://schemas.openxmlformats.org/officeDocument/2006/relationships/font" Target="fonts/font8.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font" Target="fonts/font4.fntdata"/><Relationship Id="rId180"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0.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5.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6.fntdata"/><Relationship Id="rId179" Type="http://schemas.openxmlformats.org/officeDocument/2006/relationships/font" Target="fonts/font11.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6/28/2021</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6/28/2021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27</a:t>
            </a:fld>
            <a:endParaRPr lang="en-US"/>
          </a:p>
        </p:txBody>
      </p:sp>
    </p:spTree>
    <p:extLst>
      <p:ext uri="{BB962C8B-B14F-4D97-AF65-F5344CB8AC3E}">
        <p14:creationId xmlns:p14="http://schemas.microsoft.com/office/powerpoint/2010/main" val="48759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28</a:t>
            </a:fld>
            <a:endParaRPr lang="en-US"/>
          </a:p>
        </p:txBody>
      </p:sp>
    </p:spTree>
    <p:extLst>
      <p:ext uri="{BB962C8B-B14F-4D97-AF65-F5344CB8AC3E}">
        <p14:creationId xmlns:p14="http://schemas.microsoft.com/office/powerpoint/2010/main" val="31937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127</a:t>
            </a:fld>
            <a:endParaRPr lang="en-US"/>
          </a:p>
        </p:txBody>
      </p:sp>
    </p:spTree>
    <p:extLst>
      <p:ext uri="{BB962C8B-B14F-4D97-AF65-F5344CB8AC3E}">
        <p14:creationId xmlns:p14="http://schemas.microsoft.com/office/powerpoint/2010/main" val="144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128</a:t>
            </a:fld>
            <a:endParaRPr lang="en-US"/>
          </a:p>
        </p:txBody>
      </p:sp>
    </p:spTree>
    <p:extLst>
      <p:ext uri="{BB962C8B-B14F-4D97-AF65-F5344CB8AC3E}">
        <p14:creationId xmlns:p14="http://schemas.microsoft.com/office/powerpoint/2010/main" val="14927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129</a:t>
            </a:fld>
            <a:endParaRPr lang="en-US"/>
          </a:p>
        </p:txBody>
      </p:sp>
    </p:spTree>
    <p:extLst>
      <p:ext uri="{BB962C8B-B14F-4D97-AF65-F5344CB8AC3E}">
        <p14:creationId xmlns:p14="http://schemas.microsoft.com/office/powerpoint/2010/main" val="368305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130</a:t>
            </a:fld>
            <a:endParaRPr lang="en-US"/>
          </a:p>
        </p:txBody>
      </p:sp>
    </p:spTree>
    <p:extLst>
      <p:ext uri="{BB962C8B-B14F-4D97-AF65-F5344CB8AC3E}">
        <p14:creationId xmlns:p14="http://schemas.microsoft.com/office/powerpoint/2010/main" val="354112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159</a:t>
            </a:fld>
            <a:endParaRPr lang="en-US" dirty="0"/>
          </a:p>
        </p:txBody>
      </p:sp>
    </p:spTree>
    <p:extLst>
      <p:ext uri="{BB962C8B-B14F-4D97-AF65-F5344CB8AC3E}">
        <p14:creationId xmlns:p14="http://schemas.microsoft.com/office/powerpoint/2010/main" val="391563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160</a:t>
            </a:fld>
            <a:endParaRPr lang="en-US" dirty="0"/>
          </a:p>
        </p:txBody>
      </p:sp>
    </p:spTree>
    <p:extLst>
      <p:ext uri="{BB962C8B-B14F-4D97-AF65-F5344CB8AC3E}">
        <p14:creationId xmlns:p14="http://schemas.microsoft.com/office/powerpoint/2010/main" val="2844314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9.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4.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6.svg"/><Relationship Id="rId24" Type="http://schemas.openxmlformats.org/officeDocument/2006/relationships/image" Target="../media/image15.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8.png"/><Relationship Id="rId19" Type="http://schemas.openxmlformats.org/officeDocument/2006/relationships/image" Target="../media/image24.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3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2.sv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42.png"/><Relationship Id="rId7" Type="http://schemas.openxmlformats.org/officeDocument/2006/relationships/image" Target="../media/image56.svg"/><Relationship Id="rId12" Type="http://schemas.openxmlformats.org/officeDocument/2006/relationships/image" Target="../media/image3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60.svg"/><Relationship Id="rId24" Type="http://schemas.openxmlformats.org/officeDocument/2006/relationships/image" Target="../media/image37.png"/><Relationship Id="rId32" Type="http://schemas.openxmlformats.org/officeDocument/2006/relationships/image" Target="../media/image4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39.png"/><Relationship Id="rId10" Type="http://schemas.openxmlformats.org/officeDocument/2006/relationships/image" Target="../media/image30.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27.png"/><Relationship Id="rId9" Type="http://schemas.openxmlformats.org/officeDocument/2006/relationships/image" Target="../media/image58.svg"/><Relationship Id="rId14" Type="http://schemas.openxmlformats.org/officeDocument/2006/relationships/image" Target="../media/image32.png"/><Relationship Id="rId22" Type="http://schemas.openxmlformats.org/officeDocument/2006/relationships/image" Target="../media/image36.png"/><Relationship Id="rId27" Type="http://schemas.openxmlformats.org/officeDocument/2006/relationships/image" Target="../media/image76.svg"/><Relationship Id="rId30" Type="http://schemas.openxmlformats.org/officeDocument/2006/relationships/image" Target="../media/image40.png"/><Relationship Id="rId35" Type="http://schemas.openxmlformats.org/officeDocument/2006/relationships/image" Target="../media/image8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96.svg"/><Relationship Id="rId18" Type="http://schemas.openxmlformats.org/officeDocument/2006/relationships/image" Target="../media/image5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48.png"/><Relationship Id="rId17" Type="http://schemas.openxmlformats.org/officeDocument/2006/relationships/image" Target="../media/image100.svg"/><Relationship Id="rId2" Type="http://schemas.openxmlformats.org/officeDocument/2006/relationships/image" Target="../media/image43.png"/><Relationship Id="rId16" Type="http://schemas.openxmlformats.org/officeDocument/2006/relationships/image" Target="../media/image50.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47.png"/><Relationship Id="rId19" Type="http://schemas.openxmlformats.org/officeDocument/2006/relationships/image" Target="../media/image102.svg"/><Relationship Id="rId4" Type="http://schemas.openxmlformats.org/officeDocument/2006/relationships/image" Target="../media/image44.png"/><Relationship Id="rId9" Type="http://schemas.openxmlformats.org/officeDocument/2006/relationships/image" Target="../media/image92.svg"/><Relationship Id="rId14" Type="http://schemas.openxmlformats.org/officeDocument/2006/relationships/image" Target="../media/image49.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6.svg"/><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dirty="0"/>
              <a:t>©2021 Girl Scouts of the USA. All Rights Reserved.  Not for public distribution.</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WeigWeight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p>
          <a:p>
            <a:pPr algn="l"/>
            <a:r>
              <a:rPr lang="en-US" sz="800" b="0" i="0" dirty="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dirty="0">
              <a:solidFill>
                <a:srgbClr val="FF0000"/>
              </a:solidFill>
              <a:latin typeface="Girl Scout Display Light" panose="02020003000000000000" pitchFamily="18" charset="0"/>
            </a:endParaRP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1000" b="1" i="0" dirty="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54" Type="http://schemas.openxmlformats.org/officeDocument/2006/relationships/slideLayout" Target="../slideLayouts/slideLayout154.xml"/><Relationship Id="rId159" Type="http://schemas.openxmlformats.org/officeDocument/2006/relationships/slideLayout" Target="../slideLayouts/slideLayout15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53" Type="http://schemas.openxmlformats.org/officeDocument/2006/relationships/slideLayout" Target="../slideLayouts/slideLayout153.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1.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2.xml"/></Relationships>
</file>

<file path=ppt/slides/_rels/slide1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3.xml"/></Relationships>
</file>

<file path=ppt/slides/_rels/slide1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4.xml"/></Relationships>
</file>

<file path=ppt/slides/_rels/slide1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5.xml"/></Relationships>
</file>

<file path=ppt/slides/_rels/slide1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6.xml"/></Relationships>
</file>

<file path=ppt/slides/_rels/slide1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7.xml"/></Relationships>
</file>

<file path=ppt/slides/_rels/slide1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8.xml"/></Relationships>
</file>

<file path=ppt/slides/_rels/slide159.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57.png"/><Relationship Id="rId18" Type="http://schemas.openxmlformats.org/officeDocument/2006/relationships/image" Target="../media/image117.svg"/><Relationship Id="rId26" Type="http://schemas.openxmlformats.org/officeDocument/2006/relationships/image" Target="../media/image125.svg"/><Relationship Id="rId3" Type="http://schemas.openxmlformats.org/officeDocument/2006/relationships/image" Target="../media/image22.png"/><Relationship Id="rId21" Type="http://schemas.openxmlformats.org/officeDocument/2006/relationships/image" Target="../media/image61.png"/><Relationship Id="rId34" Type="http://schemas.openxmlformats.org/officeDocument/2006/relationships/image" Target="../media/image133.svg"/><Relationship Id="rId7" Type="http://schemas.openxmlformats.org/officeDocument/2006/relationships/image" Target="../media/image54.png"/><Relationship Id="rId12" Type="http://schemas.openxmlformats.org/officeDocument/2006/relationships/image" Target="../media/image111.svg"/><Relationship Id="rId17" Type="http://schemas.openxmlformats.org/officeDocument/2006/relationships/image" Target="../media/image59.png"/><Relationship Id="rId25" Type="http://schemas.openxmlformats.org/officeDocument/2006/relationships/image" Target="../media/image63.png"/><Relationship Id="rId33"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115.svg"/><Relationship Id="rId20" Type="http://schemas.openxmlformats.org/officeDocument/2006/relationships/image" Target="../media/image119.svg"/><Relationship Id="rId29" Type="http://schemas.openxmlformats.org/officeDocument/2006/relationships/image" Target="../media/image65.png"/><Relationship Id="rId1" Type="http://schemas.openxmlformats.org/officeDocument/2006/relationships/slideLayout" Target="../slideLayouts/slideLayout159.xml"/><Relationship Id="rId6" Type="http://schemas.openxmlformats.org/officeDocument/2006/relationships/image" Target="../media/image105.svg"/><Relationship Id="rId11" Type="http://schemas.openxmlformats.org/officeDocument/2006/relationships/image" Target="../media/image56.png"/><Relationship Id="rId24" Type="http://schemas.openxmlformats.org/officeDocument/2006/relationships/image" Target="../media/image123.svg"/><Relationship Id="rId32" Type="http://schemas.openxmlformats.org/officeDocument/2006/relationships/image" Target="../media/image131.svg"/><Relationship Id="rId37" Type="http://schemas.openxmlformats.org/officeDocument/2006/relationships/hyperlink" Target="https://girlscoutsconnect.sharepoint.com/sites/Marketing/SitePages/Girl-Scouts-Photo-Library.aspx" TargetMode="External"/><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62.png"/><Relationship Id="rId28" Type="http://schemas.openxmlformats.org/officeDocument/2006/relationships/image" Target="../media/image127.svg"/><Relationship Id="rId36" Type="http://schemas.openxmlformats.org/officeDocument/2006/relationships/image" Target="../media/image135.svg"/><Relationship Id="rId10" Type="http://schemas.openxmlformats.org/officeDocument/2006/relationships/image" Target="../media/image109.svg"/><Relationship Id="rId19" Type="http://schemas.openxmlformats.org/officeDocument/2006/relationships/image" Target="../media/image60.png"/><Relationship Id="rId31" Type="http://schemas.openxmlformats.org/officeDocument/2006/relationships/image" Target="../media/image66.png"/><Relationship Id="rId4" Type="http://schemas.openxmlformats.org/officeDocument/2006/relationships/image" Target="../media/image44.svg"/><Relationship Id="rId9" Type="http://schemas.openxmlformats.org/officeDocument/2006/relationships/image" Target="../media/image55.png"/><Relationship Id="rId14" Type="http://schemas.openxmlformats.org/officeDocument/2006/relationships/image" Target="../media/image113.svg"/><Relationship Id="rId22" Type="http://schemas.openxmlformats.org/officeDocument/2006/relationships/image" Target="../media/image121.svg"/><Relationship Id="rId27" Type="http://schemas.openxmlformats.org/officeDocument/2006/relationships/image" Target="../media/image64.png"/><Relationship Id="rId30" Type="http://schemas.openxmlformats.org/officeDocument/2006/relationships/image" Target="../media/image129.svg"/><Relationship Id="rId35"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74.png"/><Relationship Id="rId18" Type="http://schemas.openxmlformats.org/officeDocument/2006/relationships/image" Target="../media/image151.svg"/><Relationship Id="rId26" Type="http://schemas.openxmlformats.org/officeDocument/2006/relationships/image" Target="../media/image82.emf"/><Relationship Id="rId3" Type="http://schemas.openxmlformats.org/officeDocument/2006/relationships/image" Target="../media/image69.png"/><Relationship Id="rId21" Type="http://schemas.openxmlformats.org/officeDocument/2006/relationships/hyperlink" Target="https://girlscoutsconnect.sharepoint.com/sites/Marketing/SitePages/Girl-Scouts-Photo-Library.aspx" TargetMode="External"/><Relationship Id="rId7" Type="http://schemas.openxmlformats.org/officeDocument/2006/relationships/image" Target="../media/image71.png"/><Relationship Id="rId12" Type="http://schemas.openxmlformats.org/officeDocument/2006/relationships/image" Target="../media/image145.svg"/><Relationship Id="rId17" Type="http://schemas.openxmlformats.org/officeDocument/2006/relationships/image" Target="../media/image76.png"/><Relationship Id="rId25" Type="http://schemas.openxmlformats.org/officeDocument/2006/relationships/image" Target="../media/image81.emf"/><Relationship Id="rId2" Type="http://schemas.openxmlformats.org/officeDocument/2006/relationships/notesSlide" Target="../notesSlides/notesSlide8.xml"/><Relationship Id="rId16" Type="http://schemas.openxmlformats.org/officeDocument/2006/relationships/image" Target="../media/image149.svg"/><Relationship Id="rId20" Type="http://schemas.openxmlformats.org/officeDocument/2006/relationships/image" Target="../media/image153.svg"/><Relationship Id="rId1" Type="http://schemas.openxmlformats.org/officeDocument/2006/relationships/slideLayout" Target="../slideLayouts/slideLayout160.xml"/><Relationship Id="rId6" Type="http://schemas.openxmlformats.org/officeDocument/2006/relationships/image" Target="../media/image139.svg"/><Relationship Id="rId11" Type="http://schemas.openxmlformats.org/officeDocument/2006/relationships/image" Target="../media/image73.png"/><Relationship Id="rId24" Type="http://schemas.openxmlformats.org/officeDocument/2006/relationships/image" Target="../media/image80.emf"/><Relationship Id="rId5" Type="http://schemas.openxmlformats.org/officeDocument/2006/relationships/image" Target="../media/image70.png"/><Relationship Id="rId15" Type="http://schemas.openxmlformats.org/officeDocument/2006/relationships/image" Target="../media/image75.png"/><Relationship Id="rId23" Type="http://schemas.openxmlformats.org/officeDocument/2006/relationships/image" Target="../media/image79.emf"/><Relationship Id="rId10" Type="http://schemas.openxmlformats.org/officeDocument/2006/relationships/image" Target="../media/image143.svg"/><Relationship Id="rId19" Type="http://schemas.openxmlformats.org/officeDocument/2006/relationships/image" Target="../media/image77.png"/><Relationship Id="rId4" Type="http://schemas.openxmlformats.org/officeDocument/2006/relationships/image" Target="../media/image137.svg"/><Relationship Id="rId9" Type="http://schemas.openxmlformats.org/officeDocument/2006/relationships/image" Target="../media/image72.png"/><Relationship Id="rId14" Type="http://schemas.openxmlformats.org/officeDocument/2006/relationships/image" Target="../media/image147.svg"/><Relationship Id="rId22" Type="http://schemas.openxmlformats.org/officeDocument/2006/relationships/image" Target="../media/image78.emf"/><Relationship Id="rId27" Type="http://schemas.openxmlformats.org/officeDocument/2006/relationships/image" Target="../media/image83.emf"/></Relationships>
</file>

<file path=ppt/slides/_rels/slide161.xml.rels><?xml version="1.0" encoding="UTF-8" standalone="yes"?>
<Relationships xmlns="http://schemas.openxmlformats.org/package/2006/relationships"><Relationship Id="rId3" Type="http://schemas.openxmlformats.org/officeDocument/2006/relationships/hyperlink" Target="https://girlscoutsconnect.sharepoint.com/sites/Marketing/SitePages/Girl-Scouts-Photo-Library.aspx" TargetMode="External"/><Relationship Id="rId2" Type="http://schemas.openxmlformats.org/officeDocument/2006/relationships/image" Target="../media/image84.jpg"/><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F0B64CA-E154-7F45-AFC8-D3AFDEF69D3D}"/>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05130A93-86BE-2A43-8B7B-C842A5818C43}"/>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59443"/>
            <a:ext cx="3905899" cy="1397895"/>
          </a:xfrm>
          <a:prstGeom prst="rect">
            <a:avLst/>
          </a:prstGeom>
        </p:spPr>
      </p:pic>
    </p:spTree>
    <p:extLst>
      <p:ext uri="{BB962C8B-B14F-4D97-AF65-F5344CB8AC3E}">
        <p14:creationId xmlns:p14="http://schemas.microsoft.com/office/powerpoint/2010/main" val="1257031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1FEE9E24-8A91-6D4B-ACC9-9ACE5F08A696}"/>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5342525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385AE707-5604-EA40-AA9C-CE2ED0E21BCD}"/>
              </a:ext>
            </a:extLst>
          </p:cNvPr>
          <p:cNvSpPr>
            <a:spLocks noGrp="1"/>
          </p:cNvSpPr>
          <p:nvPr>
            <p:ph type="sldNum" sz="quarter" idx="12"/>
          </p:nvPr>
        </p:nvSpPr>
        <p:spPr/>
        <p:txBody>
          <a:bodyPr/>
          <a:lstStyle/>
          <a:p>
            <a:fld id="{7691CCDB-B024-8747-B233-CAD1CBC7A901}" type="slidenum">
              <a:rPr lang="en-US" smtClean="0"/>
              <a:pPr/>
              <a:t>100</a:t>
            </a:fld>
            <a:endParaRPr lang="en-US"/>
          </a:p>
        </p:txBody>
      </p:sp>
      <p:sp>
        <p:nvSpPr>
          <p:cNvPr id="17" name="Footer Placeholder 16">
            <a:extLst>
              <a:ext uri="{FF2B5EF4-FFF2-40B4-BE49-F238E27FC236}">
                <a16:creationId xmlns:a16="http://schemas.microsoft.com/office/drawing/2014/main" id="{F9F30E43-AAB2-964D-BDE7-B5CD5D3DC142}"/>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3405099614"/>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4482A7EA-E02A-164B-8BFD-0EE494EC78C9}"/>
              </a:ext>
            </a:extLst>
          </p:cNvPr>
          <p:cNvSpPr>
            <a:spLocks noGrp="1"/>
          </p:cNvSpPr>
          <p:nvPr>
            <p:ph type="sldNum" sz="quarter" idx="12"/>
          </p:nvPr>
        </p:nvSpPr>
        <p:spPr/>
        <p:txBody>
          <a:bodyPr/>
          <a:lstStyle/>
          <a:p>
            <a:fld id="{7691CCDB-B024-8747-B233-CAD1CBC7A901}" type="slidenum">
              <a:rPr lang="en-US" smtClean="0"/>
              <a:pPr/>
              <a:t>101</a:t>
            </a:fld>
            <a:endParaRPr lang="en-US"/>
          </a:p>
        </p:txBody>
      </p:sp>
      <p:sp>
        <p:nvSpPr>
          <p:cNvPr id="17" name="Footer Placeholder 16">
            <a:extLst>
              <a:ext uri="{FF2B5EF4-FFF2-40B4-BE49-F238E27FC236}">
                <a16:creationId xmlns:a16="http://schemas.microsoft.com/office/drawing/2014/main" id="{5C8E2B5E-4A75-BC4F-81C0-7868DF984690}"/>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06649060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AF1F8FD2-4F57-D942-B3B7-C29039DDD371}"/>
              </a:ext>
            </a:extLst>
          </p:cNvPr>
          <p:cNvSpPr>
            <a:spLocks noGrp="1"/>
          </p:cNvSpPr>
          <p:nvPr>
            <p:ph type="sldNum" sz="quarter" idx="12"/>
          </p:nvPr>
        </p:nvSpPr>
        <p:spPr/>
        <p:txBody>
          <a:bodyPr/>
          <a:lstStyle/>
          <a:p>
            <a:fld id="{7691CCDB-B024-8747-B233-CAD1CBC7A901}" type="slidenum">
              <a:rPr lang="en-US" smtClean="0"/>
              <a:pPr/>
              <a:t>102</a:t>
            </a:fld>
            <a:endParaRPr lang="en-US"/>
          </a:p>
        </p:txBody>
      </p:sp>
      <p:sp>
        <p:nvSpPr>
          <p:cNvPr id="17" name="Footer Placeholder 16">
            <a:extLst>
              <a:ext uri="{FF2B5EF4-FFF2-40B4-BE49-F238E27FC236}">
                <a16:creationId xmlns:a16="http://schemas.microsoft.com/office/drawing/2014/main" id="{B39BFE50-EAEA-5242-9ABC-851CB9298756}"/>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65691393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dirty="0"/>
              <a:t>Type Here to Enter a Multi-line Main Statement or Paragraph.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1F55C33F-C4F0-9A4E-AF1B-85325A7106D3}"/>
              </a:ext>
            </a:extLst>
          </p:cNvPr>
          <p:cNvSpPr>
            <a:spLocks noGrp="1"/>
          </p:cNvSpPr>
          <p:nvPr>
            <p:ph type="sldNum" sz="quarter" idx="12"/>
          </p:nvPr>
        </p:nvSpPr>
        <p:spPr/>
        <p:txBody>
          <a:bodyPr/>
          <a:lstStyle/>
          <a:p>
            <a:fld id="{7691CCDB-B024-8747-B233-CAD1CBC7A901}" type="slidenum">
              <a:rPr lang="en-US" smtClean="0"/>
              <a:pPr/>
              <a:t>103</a:t>
            </a:fld>
            <a:endParaRPr lang="en-US"/>
          </a:p>
        </p:txBody>
      </p:sp>
      <p:sp>
        <p:nvSpPr>
          <p:cNvPr id="17" name="Footer Placeholder 16">
            <a:extLst>
              <a:ext uri="{FF2B5EF4-FFF2-40B4-BE49-F238E27FC236}">
                <a16:creationId xmlns:a16="http://schemas.microsoft.com/office/drawing/2014/main" id="{C5F6904D-EC73-C941-BAF0-D59AC3F5A12A}"/>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32333843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dirty="0"/>
              <a:t>Type Here to Enter a Multi-line Main Statement or Paragraph.</a:t>
            </a:r>
            <a:br>
              <a:rPr lang="en-US" dirty="0"/>
            </a:br>
            <a:r>
              <a:rPr lang="en-US" dirty="0"/>
              <a:t>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46ECAE75-6265-8547-B673-74139A9A1917}"/>
              </a:ext>
            </a:extLst>
          </p:cNvPr>
          <p:cNvSpPr>
            <a:spLocks noGrp="1"/>
          </p:cNvSpPr>
          <p:nvPr>
            <p:ph type="sldNum" sz="quarter" idx="12"/>
          </p:nvPr>
        </p:nvSpPr>
        <p:spPr/>
        <p:txBody>
          <a:bodyPr/>
          <a:lstStyle/>
          <a:p>
            <a:fld id="{7691CCDB-B024-8747-B233-CAD1CBC7A901}" type="slidenum">
              <a:rPr lang="en-US" smtClean="0"/>
              <a:pPr/>
              <a:t>104</a:t>
            </a:fld>
            <a:endParaRPr lang="en-US"/>
          </a:p>
        </p:txBody>
      </p:sp>
      <p:sp>
        <p:nvSpPr>
          <p:cNvPr id="17" name="Footer Placeholder 16">
            <a:extLst>
              <a:ext uri="{FF2B5EF4-FFF2-40B4-BE49-F238E27FC236}">
                <a16:creationId xmlns:a16="http://schemas.microsoft.com/office/drawing/2014/main" id="{2EA75164-F3F1-284F-ADBA-E3702B0AE4C7}"/>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874234399"/>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C5C5A124-FBCB-1C4B-9A20-FCE12EA00D62}"/>
              </a:ext>
            </a:extLst>
          </p:cNvPr>
          <p:cNvSpPr>
            <a:spLocks noGrp="1"/>
          </p:cNvSpPr>
          <p:nvPr>
            <p:ph type="sldNum" sz="quarter" idx="12"/>
          </p:nvPr>
        </p:nvSpPr>
        <p:spPr/>
        <p:txBody>
          <a:bodyPr/>
          <a:lstStyle/>
          <a:p>
            <a:fld id="{7691CCDB-B024-8747-B233-CAD1CBC7A901}" type="slidenum">
              <a:rPr lang="en-US" smtClean="0"/>
              <a:pPr/>
              <a:t>105</a:t>
            </a:fld>
            <a:endParaRPr lang="en-US"/>
          </a:p>
        </p:txBody>
      </p:sp>
      <p:sp>
        <p:nvSpPr>
          <p:cNvPr id="17" name="Footer Placeholder 16">
            <a:extLst>
              <a:ext uri="{FF2B5EF4-FFF2-40B4-BE49-F238E27FC236}">
                <a16:creationId xmlns:a16="http://schemas.microsoft.com/office/drawing/2014/main" id="{27505508-1F38-5F4C-B940-AFD7DC8F8662}"/>
              </a:ext>
            </a:extLst>
          </p:cNvPr>
          <p:cNvSpPr>
            <a:spLocks noGrp="1"/>
          </p:cNvSpPr>
          <p:nvPr>
            <p:ph type="ftr" sz="quarter" idx="17"/>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31780318"/>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561CD4DA-0FFA-4746-B96D-1BFE0E7DD2B1}"/>
              </a:ext>
            </a:extLst>
          </p:cNvPr>
          <p:cNvSpPr>
            <a:spLocks noGrp="1"/>
          </p:cNvSpPr>
          <p:nvPr>
            <p:ph type="sldNum" sz="quarter" idx="12"/>
          </p:nvPr>
        </p:nvSpPr>
        <p:spPr/>
        <p:txBody>
          <a:bodyPr/>
          <a:lstStyle/>
          <a:p>
            <a:fld id="{7691CCDB-B024-8747-B233-CAD1CBC7A901}" type="slidenum">
              <a:rPr lang="en-US" smtClean="0"/>
              <a:pPr/>
              <a:t>106</a:t>
            </a:fld>
            <a:endParaRPr lang="en-US"/>
          </a:p>
        </p:txBody>
      </p:sp>
      <p:sp>
        <p:nvSpPr>
          <p:cNvPr id="17" name="Footer Placeholder 16">
            <a:extLst>
              <a:ext uri="{FF2B5EF4-FFF2-40B4-BE49-F238E27FC236}">
                <a16:creationId xmlns:a16="http://schemas.microsoft.com/office/drawing/2014/main" id="{9E050C7F-9AAB-7640-82B0-02F3D4EDA960}"/>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357845038"/>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17C39F6A-397B-8D40-B06A-21644FF054CA}"/>
              </a:ext>
            </a:extLst>
          </p:cNvPr>
          <p:cNvSpPr>
            <a:spLocks noGrp="1"/>
          </p:cNvSpPr>
          <p:nvPr>
            <p:ph type="sldNum" sz="quarter" idx="12"/>
          </p:nvPr>
        </p:nvSpPr>
        <p:spPr/>
        <p:txBody>
          <a:bodyPr/>
          <a:lstStyle/>
          <a:p>
            <a:fld id="{7691CCDB-B024-8747-B233-CAD1CBC7A901}" type="slidenum">
              <a:rPr lang="en-US" smtClean="0"/>
              <a:pPr/>
              <a:t>107</a:t>
            </a:fld>
            <a:endParaRPr lang="en-US"/>
          </a:p>
        </p:txBody>
      </p:sp>
      <p:sp>
        <p:nvSpPr>
          <p:cNvPr id="17" name="Footer Placeholder 16">
            <a:extLst>
              <a:ext uri="{FF2B5EF4-FFF2-40B4-BE49-F238E27FC236}">
                <a16:creationId xmlns:a16="http://schemas.microsoft.com/office/drawing/2014/main" id="{37CA5F73-B18E-F548-A731-7AE65B9F26F5}"/>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24244985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F3350944-59E0-7F44-A9C2-99CDB039E030}"/>
              </a:ext>
            </a:extLst>
          </p:cNvPr>
          <p:cNvSpPr>
            <a:spLocks noGrp="1"/>
          </p:cNvSpPr>
          <p:nvPr>
            <p:ph type="sldNum" sz="quarter" idx="12"/>
          </p:nvPr>
        </p:nvSpPr>
        <p:spPr/>
        <p:txBody>
          <a:bodyPr/>
          <a:lstStyle/>
          <a:p>
            <a:fld id="{7691CCDB-B024-8747-B233-CAD1CBC7A901}" type="slidenum">
              <a:rPr lang="en-US" smtClean="0"/>
              <a:pPr/>
              <a:t>108</a:t>
            </a:fld>
            <a:endParaRPr lang="en-US"/>
          </a:p>
        </p:txBody>
      </p:sp>
      <p:sp>
        <p:nvSpPr>
          <p:cNvPr id="17" name="Footer Placeholder 16">
            <a:extLst>
              <a:ext uri="{FF2B5EF4-FFF2-40B4-BE49-F238E27FC236}">
                <a16:creationId xmlns:a16="http://schemas.microsoft.com/office/drawing/2014/main" id="{BC9B1A17-1525-EB4E-848E-CD4085B5F277}"/>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3657092126"/>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D52FCDA0-F6F3-C54A-B077-68695466DB16}"/>
              </a:ext>
            </a:extLst>
          </p:cNvPr>
          <p:cNvSpPr>
            <a:spLocks noGrp="1"/>
          </p:cNvSpPr>
          <p:nvPr>
            <p:ph type="sldNum" sz="quarter" idx="12"/>
          </p:nvPr>
        </p:nvSpPr>
        <p:spPr/>
        <p:txBody>
          <a:bodyPr/>
          <a:lstStyle/>
          <a:p>
            <a:fld id="{7691CCDB-B024-8747-B233-CAD1CBC7A901}" type="slidenum">
              <a:rPr lang="en-US" smtClean="0"/>
              <a:pPr/>
              <a:t>109</a:t>
            </a:fld>
            <a:endParaRPr lang="en-US"/>
          </a:p>
        </p:txBody>
      </p:sp>
      <p:sp>
        <p:nvSpPr>
          <p:cNvPr id="17" name="Footer Placeholder 16">
            <a:extLst>
              <a:ext uri="{FF2B5EF4-FFF2-40B4-BE49-F238E27FC236}">
                <a16:creationId xmlns:a16="http://schemas.microsoft.com/office/drawing/2014/main" id="{E9AFB24C-0C88-ED49-8992-6462F0E3029A}"/>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6612152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E2B43472-1D1C-EB42-AD6A-2369F23717CF}"/>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13" name="Footer Placeholder 12">
            <a:extLst>
              <a:ext uri="{FF2B5EF4-FFF2-40B4-BE49-F238E27FC236}">
                <a16:creationId xmlns:a16="http://schemas.microsoft.com/office/drawing/2014/main" id="{098B509E-D70C-E342-ABBB-D54967021D91}"/>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6577945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a:xfrm>
            <a:off x="180131" y="361950"/>
            <a:ext cx="8773369" cy="2115032"/>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a:xfrm>
            <a:off x="190500" y="2665312"/>
            <a:ext cx="8763000" cy="2306738"/>
          </a:xfrm>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BE6351F1-E754-E346-99F6-4BDCFBC006C1}"/>
              </a:ext>
            </a:extLst>
          </p:cNvPr>
          <p:cNvSpPr>
            <a:spLocks noGrp="1"/>
          </p:cNvSpPr>
          <p:nvPr>
            <p:ph type="sldNum" sz="quarter" idx="12"/>
          </p:nvPr>
        </p:nvSpPr>
        <p:spPr/>
        <p:txBody>
          <a:bodyPr/>
          <a:lstStyle/>
          <a:p>
            <a:fld id="{7691CCDB-B024-8747-B233-CAD1CBC7A901}" type="slidenum">
              <a:rPr lang="en-US" smtClean="0"/>
              <a:pPr/>
              <a:t>110</a:t>
            </a:fld>
            <a:endParaRPr lang="en-US"/>
          </a:p>
        </p:txBody>
      </p:sp>
      <p:sp>
        <p:nvSpPr>
          <p:cNvPr id="17" name="Footer Placeholder 16">
            <a:extLst>
              <a:ext uri="{FF2B5EF4-FFF2-40B4-BE49-F238E27FC236}">
                <a16:creationId xmlns:a16="http://schemas.microsoft.com/office/drawing/2014/main" id="{0EE58F8A-A4F0-374B-964F-B7ADB75541E7}"/>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77107609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6685EF3-163C-D64F-AF33-F3C016960077}"/>
              </a:ext>
            </a:extLst>
          </p:cNvPr>
          <p:cNvSpPr>
            <a:spLocks noGrp="1"/>
          </p:cNvSpPr>
          <p:nvPr>
            <p:ph type="pic" sz="quarter" idx="21"/>
          </p:nvPr>
        </p:nvSpPr>
        <p:spPr/>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9B20EECE-CFC4-8D4B-8BBF-57575D6BB2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139F46C0-95BE-2F4A-A18F-C30C503DF315}"/>
              </a:ext>
            </a:extLst>
          </p:cNvPr>
          <p:cNvSpPr>
            <a:spLocks noGrp="1"/>
          </p:cNvSpPr>
          <p:nvPr>
            <p:ph type="sldNum" sz="quarter" idx="12"/>
          </p:nvPr>
        </p:nvSpPr>
        <p:spPr/>
        <p:txBody>
          <a:bodyPr/>
          <a:lstStyle/>
          <a:p>
            <a:fld id="{7691CCDB-B024-8747-B233-CAD1CBC7A901}" type="slidenum">
              <a:rPr lang="en-US" smtClean="0"/>
              <a:pPr/>
              <a:t>111</a:t>
            </a:fld>
            <a:endParaRPr lang="en-US"/>
          </a:p>
        </p:txBody>
      </p:sp>
      <p:sp>
        <p:nvSpPr>
          <p:cNvPr id="16" name="Footer Placeholder 15">
            <a:extLst>
              <a:ext uri="{FF2B5EF4-FFF2-40B4-BE49-F238E27FC236}">
                <a16:creationId xmlns:a16="http://schemas.microsoft.com/office/drawing/2014/main" id="{401204E6-7501-7344-A21F-EC8F203F55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92830692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43B5B9-AC09-C841-A3B2-52918AB448A0}"/>
              </a:ext>
            </a:extLst>
          </p:cNvPr>
          <p:cNvSpPr>
            <a:spLocks noGrp="1"/>
          </p:cNvSpPr>
          <p:nvPr>
            <p:ph type="pic" sz="quarter" idx="21"/>
          </p:nvPr>
        </p:nvSpPr>
        <p:spPr/>
      </p:sp>
      <p:sp>
        <p:nvSpPr>
          <p:cNvPr id="5" name="Title 4">
            <a:extLst>
              <a:ext uri="{FF2B5EF4-FFF2-40B4-BE49-F238E27FC236}">
                <a16:creationId xmlns:a16="http://schemas.microsoft.com/office/drawing/2014/main" id="{11437657-D2AB-CA42-A514-39636350CBC6}"/>
              </a:ext>
            </a:extLst>
          </p:cNvPr>
          <p:cNvSpPr>
            <a:spLocks noGrp="1"/>
          </p:cNvSpPr>
          <p:nvPr>
            <p:ph type="title"/>
          </p:nvPr>
        </p:nvSpPr>
        <p:spPr>
          <a:xfrm>
            <a:off x="207440" y="1533121"/>
            <a:ext cx="4237781"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9">
            <a:extLst>
              <a:ext uri="{FF2B5EF4-FFF2-40B4-BE49-F238E27FC236}">
                <a16:creationId xmlns:a16="http://schemas.microsoft.com/office/drawing/2014/main" id="{93C8FC2B-1F69-1E42-A4A2-F8FA0C29D92F}"/>
              </a:ext>
            </a:extLst>
          </p:cNvPr>
          <p:cNvSpPr>
            <a:spLocks noGrp="1"/>
          </p:cNvSpPr>
          <p:nvPr>
            <p:ph type="body" sz="quarter" idx="20"/>
          </p:nvPr>
        </p:nvSpPr>
        <p:spPr/>
        <p:txBody>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FC197AD6-E0B4-5B43-B670-59300E49B522}"/>
              </a:ext>
            </a:extLst>
          </p:cNvPr>
          <p:cNvSpPr>
            <a:spLocks noGrp="1"/>
          </p:cNvSpPr>
          <p:nvPr>
            <p:ph type="sldNum" sz="quarter" idx="12"/>
          </p:nvPr>
        </p:nvSpPr>
        <p:spPr/>
        <p:txBody>
          <a:bodyPr/>
          <a:lstStyle/>
          <a:p>
            <a:fld id="{7691CCDB-B024-8747-B233-CAD1CBC7A901}" type="slidenum">
              <a:rPr lang="en-US" smtClean="0"/>
              <a:pPr/>
              <a:t>112</a:t>
            </a:fld>
            <a:endParaRPr lang="en-US"/>
          </a:p>
        </p:txBody>
      </p:sp>
      <p:sp>
        <p:nvSpPr>
          <p:cNvPr id="17" name="Footer Placeholder 16">
            <a:extLst>
              <a:ext uri="{FF2B5EF4-FFF2-40B4-BE49-F238E27FC236}">
                <a16:creationId xmlns:a16="http://schemas.microsoft.com/office/drawing/2014/main" id="{841DB040-D465-9744-A7F6-B8BDF7028E8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49577206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6AC2410-0D5A-8F49-861B-4A212CACAA9F}"/>
              </a:ext>
            </a:extLst>
          </p:cNvPr>
          <p:cNvSpPr>
            <a:spLocks noGrp="1"/>
          </p:cNvSpPr>
          <p:nvPr>
            <p:ph type="pic" sz="quarter" idx="21"/>
          </p:nvPr>
        </p:nvSpPr>
        <p:spPr/>
      </p:sp>
      <p:sp>
        <p:nvSpPr>
          <p:cNvPr id="9" name="Text Placeholder 8">
            <a:extLst>
              <a:ext uri="{FF2B5EF4-FFF2-40B4-BE49-F238E27FC236}">
                <a16:creationId xmlns:a16="http://schemas.microsoft.com/office/drawing/2014/main" id="{E2FAE990-0B87-014D-884B-C09FEDB8CB11}"/>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15037190-5947-7544-BE2D-9F0A08717483}"/>
              </a:ext>
            </a:extLst>
          </p:cNvPr>
          <p:cNvSpPr>
            <a:spLocks noGrp="1"/>
          </p:cNvSpPr>
          <p:nvPr>
            <p:ph type="sldNum" sz="quarter" idx="12"/>
          </p:nvPr>
        </p:nvSpPr>
        <p:spPr/>
        <p:txBody>
          <a:bodyPr/>
          <a:lstStyle/>
          <a:p>
            <a:fld id="{7691CCDB-B024-8747-B233-CAD1CBC7A901}" type="slidenum">
              <a:rPr lang="en-US" smtClean="0"/>
              <a:pPr/>
              <a:t>113</a:t>
            </a:fld>
            <a:endParaRPr lang="en-US"/>
          </a:p>
        </p:txBody>
      </p:sp>
      <p:sp>
        <p:nvSpPr>
          <p:cNvPr id="16" name="Footer Placeholder 15">
            <a:extLst>
              <a:ext uri="{FF2B5EF4-FFF2-40B4-BE49-F238E27FC236}">
                <a16:creationId xmlns:a16="http://schemas.microsoft.com/office/drawing/2014/main" id="{2E02D5A6-4EC7-BD49-B1EE-F9E2390C0C7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6574888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A20C963-3309-E94A-B3EB-9F9DF68F7E98}"/>
              </a:ext>
            </a:extLst>
          </p:cNvPr>
          <p:cNvSpPr>
            <a:spLocks noGrp="1"/>
          </p:cNvSpPr>
          <p:nvPr>
            <p:ph type="pic" sz="quarter" idx="21"/>
          </p:nvPr>
        </p:nvSpPr>
        <p:spPr/>
      </p:sp>
      <p:sp>
        <p:nvSpPr>
          <p:cNvPr id="8" name="Text Placeholder 7">
            <a:extLst>
              <a:ext uri="{FF2B5EF4-FFF2-40B4-BE49-F238E27FC236}">
                <a16:creationId xmlns:a16="http://schemas.microsoft.com/office/drawing/2014/main" id="{3004C3AA-1C6D-0149-A090-6552B8234C26}"/>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a:xfrm>
            <a:off x="4752804" y="1533121"/>
            <a:ext cx="4237781" cy="2077261"/>
          </a:xfrm>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Slide Number Placeholder 14">
            <a:extLst>
              <a:ext uri="{FF2B5EF4-FFF2-40B4-BE49-F238E27FC236}">
                <a16:creationId xmlns:a16="http://schemas.microsoft.com/office/drawing/2014/main" id="{D9F9CAD0-883E-A34C-88A8-68F99837614E}"/>
              </a:ext>
            </a:extLst>
          </p:cNvPr>
          <p:cNvSpPr>
            <a:spLocks noGrp="1"/>
          </p:cNvSpPr>
          <p:nvPr>
            <p:ph type="sldNum" sz="quarter" idx="12"/>
          </p:nvPr>
        </p:nvSpPr>
        <p:spPr/>
        <p:txBody>
          <a:bodyPr/>
          <a:lstStyle/>
          <a:p>
            <a:fld id="{7691CCDB-B024-8747-B233-CAD1CBC7A901}" type="slidenum">
              <a:rPr lang="en-US" smtClean="0"/>
              <a:pPr/>
              <a:t>114</a:t>
            </a:fld>
            <a:endParaRPr lang="en-US"/>
          </a:p>
        </p:txBody>
      </p:sp>
      <p:sp>
        <p:nvSpPr>
          <p:cNvPr id="17" name="Footer Placeholder 16">
            <a:extLst>
              <a:ext uri="{FF2B5EF4-FFF2-40B4-BE49-F238E27FC236}">
                <a16:creationId xmlns:a16="http://schemas.microsoft.com/office/drawing/2014/main" id="{3A0E680D-2D83-7840-B6D4-5B205255BDC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87806369"/>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7862291-D863-6B44-A5E2-DC4F8ACF67BA}"/>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7372D868-AF40-4646-A0B5-372D30BC3F27}"/>
              </a:ext>
            </a:extLst>
          </p:cNvPr>
          <p:cNvSpPr>
            <a:spLocks noGrp="1"/>
          </p:cNvSpPr>
          <p:nvPr>
            <p:ph type="sldNum" sz="quarter" idx="12"/>
          </p:nvPr>
        </p:nvSpPr>
        <p:spPr/>
        <p:txBody>
          <a:bodyPr/>
          <a:lstStyle/>
          <a:p>
            <a:fld id="{7691CCDB-B024-8747-B233-CAD1CBC7A901}" type="slidenum">
              <a:rPr lang="en-US" smtClean="0"/>
              <a:pPr/>
              <a:t>115</a:t>
            </a:fld>
            <a:endParaRPr lang="en-US"/>
          </a:p>
        </p:txBody>
      </p:sp>
      <p:sp>
        <p:nvSpPr>
          <p:cNvPr id="16" name="Footer Placeholder 15">
            <a:extLst>
              <a:ext uri="{FF2B5EF4-FFF2-40B4-BE49-F238E27FC236}">
                <a16:creationId xmlns:a16="http://schemas.microsoft.com/office/drawing/2014/main" id="{D36A65D3-A10C-5F49-92B9-C04F0D7224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4590690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C97E973-F9AE-5846-AFBE-8500625A80ED}"/>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738B8FA2-867C-F34D-BA14-7DEAFCDF1188}"/>
              </a:ext>
            </a:extLst>
          </p:cNvPr>
          <p:cNvSpPr>
            <a:spLocks noGrp="1"/>
          </p:cNvSpPr>
          <p:nvPr>
            <p:ph type="sldNum" sz="quarter" idx="12"/>
          </p:nvPr>
        </p:nvSpPr>
        <p:spPr/>
        <p:txBody>
          <a:bodyPr/>
          <a:lstStyle/>
          <a:p>
            <a:fld id="{7691CCDB-B024-8747-B233-CAD1CBC7A901}" type="slidenum">
              <a:rPr lang="en-US" smtClean="0"/>
              <a:pPr/>
              <a:t>116</a:t>
            </a:fld>
            <a:endParaRPr lang="en-US"/>
          </a:p>
        </p:txBody>
      </p:sp>
      <p:sp>
        <p:nvSpPr>
          <p:cNvPr id="17" name="Footer Placeholder 16">
            <a:extLst>
              <a:ext uri="{FF2B5EF4-FFF2-40B4-BE49-F238E27FC236}">
                <a16:creationId xmlns:a16="http://schemas.microsoft.com/office/drawing/2014/main" id="{F8C3664F-21D1-0346-AF44-6FF3E2E76FE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99877541"/>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305DE3-BE0E-4A4C-ADB3-FA9FCF9B56CC}"/>
              </a:ext>
            </a:extLst>
          </p:cNvPr>
          <p:cNvSpPr>
            <a:spLocks noGrp="1"/>
          </p:cNvSpPr>
          <p:nvPr>
            <p:ph type="pic" sz="quarter" idx="21"/>
          </p:nvPr>
        </p:nvSpPr>
        <p:spPr/>
      </p:sp>
      <p:sp>
        <p:nvSpPr>
          <p:cNvPr id="9" name="Text Placeholder 8">
            <a:extLst>
              <a:ext uri="{FF2B5EF4-FFF2-40B4-BE49-F238E27FC236}">
                <a16:creationId xmlns:a16="http://schemas.microsoft.com/office/drawing/2014/main" id="{B5248023-F52C-BC45-97D2-F91D0F048045}"/>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854B2B87-E764-A544-849B-9E3F658A68DA}"/>
              </a:ext>
            </a:extLst>
          </p:cNvPr>
          <p:cNvSpPr>
            <a:spLocks noGrp="1"/>
          </p:cNvSpPr>
          <p:nvPr>
            <p:ph type="sldNum" sz="quarter" idx="12"/>
          </p:nvPr>
        </p:nvSpPr>
        <p:spPr/>
        <p:txBody>
          <a:bodyPr/>
          <a:lstStyle/>
          <a:p>
            <a:fld id="{7691CCDB-B024-8747-B233-CAD1CBC7A901}" type="slidenum">
              <a:rPr lang="en-US" smtClean="0"/>
              <a:pPr/>
              <a:t>117</a:t>
            </a:fld>
            <a:endParaRPr lang="en-US"/>
          </a:p>
        </p:txBody>
      </p:sp>
      <p:sp>
        <p:nvSpPr>
          <p:cNvPr id="16" name="Footer Placeholder 15">
            <a:extLst>
              <a:ext uri="{FF2B5EF4-FFF2-40B4-BE49-F238E27FC236}">
                <a16:creationId xmlns:a16="http://schemas.microsoft.com/office/drawing/2014/main" id="{C071401C-FCC0-5141-9088-45E57103CA4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6490210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61E847-705B-7F42-830F-150B8FDC97AA}"/>
              </a:ext>
            </a:extLst>
          </p:cNvPr>
          <p:cNvSpPr>
            <a:spLocks noGrp="1"/>
          </p:cNvSpPr>
          <p:nvPr>
            <p:ph type="pic" sz="quarter" idx="21"/>
          </p:nvPr>
        </p:nvSpPr>
        <p:spPr/>
      </p:sp>
      <p:sp>
        <p:nvSpPr>
          <p:cNvPr id="9" name="Text Placeholder 8">
            <a:extLst>
              <a:ext uri="{FF2B5EF4-FFF2-40B4-BE49-F238E27FC236}">
                <a16:creationId xmlns:a16="http://schemas.microsoft.com/office/drawing/2014/main" id="{7F8A6680-E05D-1A4D-8D49-F16CEDD4B06A}"/>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0264AB4B-CA69-D046-B717-D79A37A46D37}"/>
              </a:ext>
            </a:extLst>
          </p:cNvPr>
          <p:cNvSpPr>
            <a:spLocks noGrp="1"/>
          </p:cNvSpPr>
          <p:nvPr>
            <p:ph type="sldNum" sz="quarter" idx="12"/>
          </p:nvPr>
        </p:nvSpPr>
        <p:spPr/>
        <p:txBody>
          <a:bodyPr/>
          <a:lstStyle/>
          <a:p>
            <a:fld id="{7691CCDB-B024-8747-B233-CAD1CBC7A901}" type="slidenum">
              <a:rPr lang="en-US" smtClean="0"/>
              <a:pPr/>
              <a:t>118</a:t>
            </a:fld>
            <a:endParaRPr lang="en-US"/>
          </a:p>
        </p:txBody>
      </p:sp>
      <p:sp>
        <p:nvSpPr>
          <p:cNvPr id="16" name="Footer Placeholder 15">
            <a:extLst>
              <a:ext uri="{FF2B5EF4-FFF2-40B4-BE49-F238E27FC236}">
                <a16:creationId xmlns:a16="http://schemas.microsoft.com/office/drawing/2014/main" id="{CE1D3A1B-421B-D042-B77F-4B800F7A72A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7922882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7AE00C4-5D88-6642-8D68-F38D01158C71}"/>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BDCBC8DE-3AA7-AF45-9F1C-CA0E9230696C}"/>
              </a:ext>
            </a:extLst>
          </p:cNvPr>
          <p:cNvSpPr>
            <a:spLocks noGrp="1"/>
          </p:cNvSpPr>
          <p:nvPr>
            <p:ph type="sldNum" sz="quarter" idx="12"/>
          </p:nvPr>
        </p:nvSpPr>
        <p:spPr/>
        <p:txBody>
          <a:bodyPr/>
          <a:lstStyle/>
          <a:p>
            <a:fld id="{7691CCDB-B024-8747-B233-CAD1CBC7A901}" type="slidenum">
              <a:rPr lang="en-US" smtClean="0"/>
              <a:pPr/>
              <a:t>119</a:t>
            </a:fld>
            <a:endParaRPr lang="en-US"/>
          </a:p>
        </p:txBody>
      </p:sp>
      <p:sp>
        <p:nvSpPr>
          <p:cNvPr id="16" name="Footer Placeholder 15">
            <a:extLst>
              <a:ext uri="{FF2B5EF4-FFF2-40B4-BE49-F238E27FC236}">
                <a16:creationId xmlns:a16="http://schemas.microsoft.com/office/drawing/2014/main" id="{E2A85DF4-77AD-D04A-AB6A-6B1B9882810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369264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dirty="0" err="1"/>
              <a:t>sdkhfkadsklfhas</a:t>
            </a:r>
            <a:endParaRPr lang="en-US" dirty="0"/>
          </a:p>
          <a:p>
            <a:r>
              <a:rPr lang="en-US" dirty="0" err="1"/>
              <a:t>kahsdlfkjaslkdjf</a:t>
            </a:r>
            <a:endParaRPr lang="en-US" dirty="0"/>
          </a:p>
          <a:p>
            <a:r>
              <a:rPr lang="en-US" dirty="0" err="1"/>
              <a:t>kajshdfahsdf</a:t>
            </a:r>
            <a:endParaRPr lang="en-US" dirty="0"/>
          </a:p>
          <a:p>
            <a:r>
              <a:rPr lang="en-US" dirty="0" err="1"/>
              <a:t>kajhsdkjhf</a:t>
            </a:r>
            <a:endParaRPr lang="en-US" dirty="0"/>
          </a:p>
        </p:txBody>
      </p:sp>
      <p:sp>
        <p:nvSpPr>
          <p:cNvPr id="11" name="Slide Number Placeholder 10">
            <a:extLst>
              <a:ext uri="{FF2B5EF4-FFF2-40B4-BE49-F238E27FC236}">
                <a16:creationId xmlns:a16="http://schemas.microsoft.com/office/drawing/2014/main" id="{0879E500-552A-FF49-87F8-AC752F72D0F8}"/>
              </a:ext>
            </a:extLst>
          </p:cNvPr>
          <p:cNvSpPr>
            <a:spLocks noGrp="1"/>
          </p:cNvSpPr>
          <p:nvPr>
            <p:ph type="sldNum" sz="quarter" idx="12"/>
          </p:nvPr>
        </p:nvSpPr>
        <p:spPr/>
        <p:txBody>
          <a:bodyPr/>
          <a:lstStyle/>
          <a:p>
            <a:fld id="{7691CCDB-B024-8747-B233-CAD1CBC7A901}" type="slidenum">
              <a:rPr lang="en-US" smtClean="0"/>
              <a:pPr/>
              <a:t>12</a:t>
            </a:fld>
            <a:endParaRPr lang="en-US"/>
          </a:p>
        </p:txBody>
      </p:sp>
      <p:sp>
        <p:nvSpPr>
          <p:cNvPr id="13" name="Footer Placeholder 12">
            <a:extLst>
              <a:ext uri="{FF2B5EF4-FFF2-40B4-BE49-F238E27FC236}">
                <a16:creationId xmlns:a16="http://schemas.microsoft.com/office/drawing/2014/main" id="{7051D8CC-E150-AA41-9554-63DAF252FF8E}"/>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70000207"/>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9799174-797E-F94E-8F63-0D5EE36EA2A0}"/>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51FA8169-3FBB-704A-8DEE-9415D935AFF8}"/>
              </a:ext>
            </a:extLst>
          </p:cNvPr>
          <p:cNvSpPr>
            <a:spLocks noGrp="1"/>
          </p:cNvSpPr>
          <p:nvPr>
            <p:ph type="sldNum" sz="quarter" idx="12"/>
          </p:nvPr>
        </p:nvSpPr>
        <p:spPr/>
        <p:txBody>
          <a:bodyPr/>
          <a:lstStyle/>
          <a:p>
            <a:fld id="{7691CCDB-B024-8747-B233-CAD1CBC7A901}" type="slidenum">
              <a:rPr lang="en-US" smtClean="0"/>
              <a:pPr/>
              <a:t>120</a:t>
            </a:fld>
            <a:endParaRPr lang="en-US"/>
          </a:p>
        </p:txBody>
      </p:sp>
      <p:sp>
        <p:nvSpPr>
          <p:cNvPr id="17" name="Footer Placeholder 16">
            <a:extLst>
              <a:ext uri="{FF2B5EF4-FFF2-40B4-BE49-F238E27FC236}">
                <a16:creationId xmlns:a16="http://schemas.microsoft.com/office/drawing/2014/main" id="{41C88AD4-BBCC-FB47-B583-A87122CBEB0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71689198"/>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D4D25D-781B-CB40-92D4-0F9C4650AC75}"/>
              </a:ext>
            </a:extLst>
          </p:cNvPr>
          <p:cNvSpPr>
            <a:spLocks noGrp="1"/>
          </p:cNvSpPr>
          <p:nvPr>
            <p:ph type="pic" sz="quarter" idx="21"/>
          </p:nvPr>
        </p:nvSpPr>
        <p:spPr/>
      </p:sp>
      <p:sp>
        <p:nvSpPr>
          <p:cNvPr id="14" name="Text Placeholder 13">
            <a:extLst>
              <a:ext uri="{FF2B5EF4-FFF2-40B4-BE49-F238E27FC236}">
                <a16:creationId xmlns:a16="http://schemas.microsoft.com/office/drawing/2014/main" id="{9A5C2107-3A05-FA4B-8DBE-E47B1A27F7C9}"/>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9D484500-6EB1-904E-A04A-442732CC0032}"/>
              </a:ext>
            </a:extLst>
          </p:cNvPr>
          <p:cNvSpPr>
            <a:spLocks noGrp="1"/>
          </p:cNvSpPr>
          <p:nvPr>
            <p:ph type="sldNum" sz="quarter" idx="12"/>
          </p:nvPr>
        </p:nvSpPr>
        <p:spPr/>
        <p:txBody>
          <a:bodyPr/>
          <a:lstStyle/>
          <a:p>
            <a:fld id="{7691CCDB-B024-8747-B233-CAD1CBC7A901}" type="slidenum">
              <a:rPr lang="en-US" smtClean="0"/>
              <a:pPr/>
              <a:t>121</a:t>
            </a:fld>
            <a:endParaRPr lang="en-US"/>
          </a:p>
        </p:txBody>
      </p:sp>
      <p:sp>
        <p:nvSpPr>
          <p:cNvPr id="16" name="Footer Placeholder 15">
            <a:extLst>
              <a:ext uri="{FF2B5EF4-FFF2-40B4-BE49-F238E27FC236}">
                <a16:creationId xmlns:a16="http://schemas.microsoft.com/office/drawing/2014/main" id="{9D813DC5-6790-6843-90E7-C61F196A2FE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5111482"/>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5CBCE07-5DD9-D540-B57D-138F9618430E}"/>
              </a:ext>
            </a:extLst>
          </p:cNvPr>
          <p:cNvSpPr>
            <a:spLocks noGrp="1"/>
          </p:cNvSpPr>
          <p:nvPr>
            <p:ph type="pic" sz="quarter" idx="21"/>
          </p:nvPr>
        </p:nvSpPr>
        <p:spPr/>
      </p:sp>
      <p:sp>
        <p:nvSpPr>
          <p:cNvPr id="14" name="Text Placeholder 13">
            <a:extLst>
              <a:ext uri="{FF2B5EF4-FFF2-40B4-BE49-F238E27FC236}">
                <a16:creationId xmlns:a16="http://schemas.microsoft.com/office/drawing/2014/main" id="{D1CF4A77-E4C0-4944-B05E-22B3AD998648}"/>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BE7896F9-FAF3-0C43-AEFE-BF2A30580AC4}"/>
              </a:ext>
            </a:extLst>
          </p:cNvPr>
          <p:cNvSpPr>
            <a:spLocks noGrp="1"/>
          </p:cNvSpPr>
          <p:nvPr>
            <p:ph type="sldNum" sz="quarter" idx="12"/>
          </p:nvPr>
        </p:nvSpPr>
        <p:spPr/>
        <p:txBody>
          <a:bodyPr/>
          <a:lstStyle/>
          <a:p>
            <a:fld id="{7691CCDB-B024-8747-B233-CAD1CBC7A901}" type="slidenum">
              <a:rPr lang="en-US" smtClean="0"/>
              <a:pPr/>
              <a:t>122</a:t>
            </a:fld>
            <a:endParaRPr lang="en-US"/>
          </a:p>
        </p:txBody>
      </p:sp>
      <p:sp>
        <p:nvSpPr>
          <p:cNvPr id="16" name="Footer Placeholder 15">
            <a:extLst>
              <a:ext uri="{FF2B5EF4-FFF2-40B4-BE49-F238E27FC236}">
                <a16:creationId xmlns:a16="http://schemas.microsoft.com/office/drawing/2014/main" id="{4A1A90FA-7B2D-2F40-978A-1E186076BE59}"/>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3306820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Picture Placeholder 8">
            <a:extLst>
              <a:ext uri="{FF2B5EF4-FFF2-40B4-BE49-F238E27FC236}">
                <a16:creationId xmlns:a16="http://schemas.microsoft.com/office/drawing/2014/main" id="{C3BEBEEC-7E40-8E4E-8050-84BC94C7DC7F}"/>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3EE060AA-513B-AF43-BA57-2416FDF64E1D}"/>
              </a:ext>
            </a:extLst>
          </p:cNvPr>
          <p:cNvSpPr>
            <a:spLocks noGrp="1"/>
          </p:cNvSpPr>
          <p:nvPr>
            <p:ph type="sldNum" sz="quarter" idx="12"/>
          </p:nvPr>
        </p:nvSpPr>
        <p:spPr/>
        <p:txBody>
          <a:bodyPr/>
          <a:lstStyle/>
          <a:p>
            <a:fld id="{7691CCDB-B024-8747-B233-CAD1CBC7A901}" type="slidenum">
              <a:rPr lang="en-US" smtClean="0"/>
              <a:pPr/>
              <a:t>123</a:t>
            </a:fld>
            <a:endParaRPr lang="en-US"/>
          </a:p>
        </p:txBody>
      </p:sp>
      <p:sp>
        <p:nvSpPr>
          <p:cNvPr id="16" name="Footer Placeholder 15">
            <a:extLst>
              <a:ext uri="{FF2B5EF4-FFF2-40B4-BE49-F238E27FC236}">
                <a16:creationId xmlns:a16="http://schemas.microsoft.com/office/drawing/2014/main" id="{868023F9-EE8F-8D4A-855D-93C006AA94D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15861603"/>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176619" y="1533121"/>
            <a:ext cx="4237781" cy="2077261"/>
          </a:xfrm>
        </p:spPr>
        <p:txBody>
          <a:bodyPr anchor="ct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Picture Placeholder 10">
            <a:extLst>
              <a:ext uri="{FF2B5EF4-FFF2-40B4-BE49-F238E27FC236}">
                <a16:creationId xmlns:a16="http://schemas.microsoft.com/office/drawing/2014/main" id="{5E5E97A7-BE0A-C645-8DB9-07D41B387185}"/>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825A801C-D147-264B-B334-64D115A290D8}"/>
              </a:ext>
            </a:extLst>
          </p:cNvPr>
          <p:cNvSpPr>
            <a:spLocks noGrp="1"/>
          </p:cNvSpPr>
          <p:nvPr>
            <p:ph type="sldNum" sz="quarter" idx="12"/>
          </p:nvPr>
        </p:nvSpPr>
        <p:spPr/>
        <p:txBody>
          <a:bodyPr/>
          <a:lstStyle/>
          <a:p>
            <a:fld id="{7691CCDB-B024-8747-B233-CAD1CBC7A901}" type="slidenum">
              <a:rPr lang="en-US" smtClean="0"/>
              <a:pPr/>
              <a:t>124</a:t>
            </a:fld>
            <a:endParaRPr lang="en-US"/>
          </a:p>
        </p:txBody>
      </p:sp>
      <p:sp>
        <p:nvSpPr>
          <p:cNvPr id="17" name="Footer Placeholder 16">
            <a:extLst>
              <a:ext uri="{FF2B5EF4-FFF2-40B4-BE49-F238E27FC236}">
                <a16:creationId xmlns:a16="http://schemas.microsoft.com/office/drawing/2014/main" id="{644FD3EA-5A0D-794A-A6DB-1994DC6677A9}"/>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3247744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16CFA27-650C-B34C-B11B-F0EEB13220AF}"/>
              </a:ext>
            </a:extLst>
          </p:cNvPr>
          <p:cNvSpPr>
            <a:spLocks noGrp="1"/>
          </p:cNvSpPr>
          <p:nvPr>
            <p:ph type="pic" sz="quarter" idx="16"/>
          </p:nvPr>
        </p:nvSpPr>
        <p:spPr/>
      </p:sp>
      <p:sp>
        <p:nvSpPr>
          <p:cNvPr id="9" name="Text Placeholder 8">
            <a:extLst>
              <a:ext uri="{FF2B5EF4-FFF2-40B4-BE49-F238E27FC236}">
                <a16:creationId xmlns:a16="http://schemas.microsoft.com/office/drawing/2014/main" id="{0DF778F7-3A8E-504E-8002-3FF8F71A3C1B}"/>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288A4DEA-6E1F-A441-A612-8AD6787DA150}"/>
              </a:ext>
            </a:extLst>
          </p:cNvPr>
          <p:cNvSpPr>
            <a:spLocks noGrp="1"/>
          </p:cNvSpPr>
          <p:nvPr>
            <p:ph type="sldNum" sz="quarter" idx="12"/>
          </p:nvPr>
        </p:nvSpPr>
        <p:spPr/>
        <p:txBody>
          <a:bodyPr/>
          <a:lstStyle/>
          <a:p>
            <a:fld id="{7691CCDB-B024-8747-B233-CAD1CBC7A901}" type="slidenum">
              <a:rPr lang="en-US" smtClean="0"/>
              <a:pPr/>
              <a:t>125</a:t>
            </a:fld>
            <a:endParaRPr lang="en-US"/>
          </a:p>
        </p:txBody>
      </p:sp>
      <p:sp>
        <p:nvSpPr>
          <p:cNvPr id="16" name="Footer Placeholder 15">
            <a:extLst>
              <a:ext uri="{FF2B5EF4-FFF2-40B4-BE49-F238E27FC236}">
                <a16:creationId xmlns:a16="http://schemas.microsoft.com/office/drawing/2014/main" id="{CF990EC6-06A2-C04F-A951-FA5D255F154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9242021"/>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EA30EE-9BD9-6E4A-A668-1C26BDCC14EB}"/>
              </a:ext>
            </a:extLst>
          </p:cNvPr>
          <p:cNvSpPr>
            <a:spLocks noGrp="1"/>
          </p:cNvSpPr>
          <p:nvPr>
            <p:ph type="pic" sz="quarter" idx="16"/>
          </p:nvPr>
        </p:nvSpPr>
        <p:spPr/>
      </p:sp>
      <p:sp>
        <p:nvSpPr>
          <p:cNvPr id="10" name="Text Placeholder 9">
            <a:extLst>
              <a:ext uri="{FF2B5EF4-FFF2-40B4-BE49-F238E27FC236}">
                <a16:creationId xmlns:a16="http://schemas.microsoft.com/office/drawing/2014/main" id="{DA102F92-DC05-964A-8001-979D3B1B497C}"/>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a:xfrm>
            <a:off x="4752804" y="1533121"/>
            <a:ext cx="4237781" cy="2077261"/>
          </a:xfrm>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C8A87352-35CD-7140-8125-CD3170AAF3BD}"/>
              </a:ext>
            </a:extLst>
          </p:cNvPr>
          <p:cNvSpPr>
            <a:spLocks noGrp="1"/>
          </p:cNvSpPr>
          <p:nvPr>
            <p:ph type="sldNum" sz="quarter" idx="12"/>
          </p:nvPr>
        </p:nvSpPr>
        <p:spPr/>
        <p:txBody>
          <a:bodyPr/>
          <a:lstStyle/>
          <a:p>
            <a:fld id="{7691CCDB-B024-8747-B233-CAD1CBC7A901}" type="slidenum">
              <a:rPr lang="en-US" smtClean="0"/>
              <a:pPr/>
              <a:t>126</a:t>
            </a:fld>
            <a:endParaRPr lang="en-US"/>
          </a:p>
        </p:txBody>
      </p:sp>
      <p:sp>
        <p:nvSpPr>
          <p:cNvPr id="16" name="Footer Placeholder 15">
            <a:extLst>
              <a:ext uri="{FF2B5EF4-FFF2-40B4-BE49-F238E27FC236}">
                <a16:creationId xmlns:a16="http://schemas.microsoft.com/office/drawing/2014/main" id="{3C605EEA-5487-1947-804D-1DAA2C069C4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50582901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C4B1A42-A68D-5048-8894-43D85ECEA248}"/>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EE8619F5-C607-1A47-90DB-5F53BC85C284}"/>
              </a:ext>
            </a:extLst>
          </p:cNvPr>
          <p:cNvSpPr>
            <a:spLocks noGrp="1"/>
          </p:cNvSpPr>
          <p:nvPr>
            <p:ph type="sldNum" sz="quarter" idx="12"/>
          </p:nvPr>
        </p:nvSpPr>
        <p:spPr/>
        <p:txBody>
          <a:bodyPr/>
          <a:lstStyle/>
          <a:p>
            <a:fld id="{7691CCDB-B024-8747-B233-CAD1CBC7A901}" type="slidenum">
              <a:rPr lang="en-US" smtClean="0"/>
              <a:pPr/>
              <a:t>127</a:t>
            </a:fld>
            <a:endParaRPr lang="en-US"/>
          </a:p>
        </p:txBody>
      </p:sp>
      <p:sp>
        <p:nvSpPr>
          <p:cNvPr id="16" name="Footer Placeholder 15">
            <a:extLst>
              <a:ext uri="{FF2B5EF4-FFF2-40B4-BE49-F238E27FC236}">
                <a16:creationId xmlns:a16="http://schemas.microsoft.com/office/drawing/2014/main" id="{EE556577-EDDF-9B47-8B8B-7C87565BADB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42247077"/>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84B8B8-E734-6E44-8A66-E097D5E05CBB}"/>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166283"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DBDBE0CB-3EDC-8940-9F1C-2123BCC2F131}"/>
              </a:ext>
            </a:extLst>
          </p:cNvPr>
          <p:cNvSpPr>
            <a:spLocks noGrp="1"/>
          </p:cNvSpPr>
          <p:nvPr>
            <p:ph type="sldNum" sz="quarter" idx="12"/>
          </p:nvPr>
        </p:nvSpPr>
        <p:spPr/>
        <p:txBody>
          <a:bodyPr/>
          <a:lstStyle/>
          <a:p>
            <a:fld id="{7691CCDB-B024-8747-B233-CAD1CBC7A901}" type="slidenum">
              <a:rPr lang="en-US" smtClean="0"/>
              <a:pPr/>
              <a:t>128</a:t>
            </a:fld>
            <a:endParaRPr lang="en-US"/>
          </a:p>
        </p:txBody>
      </p:sp>
      <p:sp>
        <p:nvSpPr>
          <p:cNvPr id="17" name="Footer Placeholder 16">
            <a:extLst>
              <a:ext uri="{FF2B5EF4-FFF2-40B4-BE49-F238E27FC236}">
                <a16:creationId xmlns:a16="http://schemas.microsoft.com/office/drawing/2014/main" id="{5E163BDA-7F91-E041-B39F-7F057ED67D0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57589280"/>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D0B1BE8-E6A6-374B-9FAC-92D94FA19EB8}"/>
              </a:ext>
            </a:extLst>
          </p:cNvPr>
          <p:cNvSpPr>
            <a:spLocks noGrp="1"/>
          </p:cNvSpPr>
          <p:nvPr>
            <p:ph type="pic" sz="quarter" idx="21"/>
          </p:nvPr>
        </p:nvSpPr>
        <p:spPr/>
      </p:sp>
      <p:sp>
        <p:nvSpPr>
          <p:cNvPr id="9" name="Text Placeholder 8">
            <a:extLst>
              <a:ext uri="{FF2B5EF4-FFF2-40B4-BE49-F238E27FC236}">
                <a16:creationId xmlns:a16="http://schemas.microsoft.com/office/drawing/2014/main" id="{B5533840-D040-B040-BA6D-B1FC2A0C3732}"/>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ACA615C0-0735-294A-A259-70DF3CFA5BD0}"/>
              </a:ext>
            </a:extLst>
          </p:cNvPr>
          <p:cNvSpPr>
            <a:spLocks noGrp="1"/>
          </p:cNvSpPr>
          <p:nvPr>
            <p:ph type="sldNum" sz="quarter" idx="12"/>
          </p:nvPr>
        </p:nvSpPr>
        <p:spPr/>
        <p:txBody>
          <a:bodyPr/>
          <a:lstStyle/>
          <a:p>
            <a:fld id="{7691CCDB-B024-8747-B233-CAD1CBC7A901}" type="slidenum">
              <a:rPr lang="en-US" smtClean="0"/>
              <a:pPr/>
              <a:t>129</a:t>
            </a:fld>
            <a:endParaRPr lang="en-US"/>
          </a:p>
        </p:txBody>
      </p:sp>
      <p:sp>
        <p:nvSpPr>
          <p:cNvPr id="16" name="Footer Placeholder 15">
            <a:extLst>
              <a:ext uri="{FF2B5EF4-FFF2-40B4-BE49-F238E27FC236}">
                <a16:creationId xmlns:a16="http://schemas.microsoft.com/office/drawing/2014/main" id="{06CBCE84-7D8F-CB48-9C8D-4D47469211F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029108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320699-43C6-A140-9500-B600C68A63F3}"/>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20" name="Title 5">
            <a:extLst>
              <a:ext uri="{FF2B5EF4-FFF2-40B4-BE49-F238E27FC236}">
                <a16:creationId xmlns:a16="http://schemas.microsoft.com/office/drawing/2014/main" id="{81E6383E-E90B-F047-9ADC-29234CE8D3BC}"/>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Girl Scout Display Light" panose="02020003000000000000" pitchFamily="18" charset="0"/>
              </a:rPr>
              <a:t>THIS SLIDE HAS BEEN PURPOSELY LEFT BLANK.</a:t>
            </a:r>
          </a:p>
          <a:p>
            <a:pPr algn="ctr"/>
            <a:r>
              <a:rPr lang="en-US" dirty="0">
                <a:solidFill>
                  <a:schemeClr val="tx2">
                    <a:lumMod val="75000"/>
                  </a:schemeClr>
                </a:solidFill>
                <a:latin typeface="Girl Scout Display Light" panose="02020003000000000000" pitchFamily="18" charset="0"/>
              </a:rPr>
              <a:t>PLEASE DELETE THIS TEXT BOX AND REPLACE</a:t>
            </a:r>
          </a:p>
          <a:p>
            <a:pPr algn="ctr"/>
            <a:r>
              <a:rPr lang="en-US" dirty="0">
                <a:solidFill>
                  <a:schemeClr val="tx2">
                    <a:lumMod val="75000"/>
                  </a:schemeClr>
                </a:solidFill>
                <a:latin typeface="Girl Scout Display Light" panose="02020003000000000000" pitchFamily="18" charset="0"/>
              </a:rPr>
              <a:t>WITH YOUR OWN COPY, CHARTS OR IMAGERY.</a:t>
            </a:r>
          </a:p>
        </p:txBody>
      </p:sp>
      <p:sp>
        <p:nvSpPr>
          <p:cNvPr id="11" name="Slide Number Placeholder 10">
            <a:extLst>
              <a:ext uri="{FF2B5EF4-FFF2-40B4-BE49-F238E27FC236}">
                <a16:creationId xmlns:a16="http://schemas.microsoft.com/office/drawing/2014/main" id="{B102C8E9-A1E6-F34F-AA56-CF80DF8AE5AD}"/>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13" name="Footer Placeholder 12">
            <a:extLst>
              <a:ext uri="{FF2B5EF4-FFF2-40B4-BE49-F238E27FC236}">
                <a16:creationId xmlns:a16="http://schemas.microsoft.com/office/drawing/2014/main" id="{05BB1392-A108-2842-A2AD-8477207322D3}"/>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43207395"/>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55E7C3-6BC4-DB4E-822D-AE8FD0F965D1}"/>
              </a:ext>
            </a:extLst>
          </p:cNvPr>
          <p:cNvSpPr>
            <a:spLocks noGrp="1"/>
          </p:cNvSpPr>
          <p:nvPr>
            <p:ph type="pic" sz="quarter" idx="21"/>
          </p:nvPr>
        </p:nvSpPr>
        <p:spPr/>
      </p:sp>
      <p:sp>
        <p:nvSpPr>
          <p:cNvPr id="8" name="Text Placeholder 7">
            <a:extLst>
              <a:ext uri="{FF2B5EF4-FFF2-40B4-BE49-F238E27FC236}">
                <a16:creationId xmlns:a16="http://schemas.microsoft.com/office/drawing/2014/main" id="{08DF4F5C-7FD7-3F40-B080-F7441DEA460F}"/>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2E3A3A2B-DE33-5342-9C74-507723477828}"/>
              </a:ext>
            </a:extLst>
          </p:cNvPr>
          <p:cNvSpPr>
            <a:spLocks noGrp="1"/>
          </p:cNvSpPr>
          <p:nvPr>
            <p:ph type="sldNum" sz="quarter" idx="12"/>
          </p:nvPr>
        </p:nvSpPr>
        <p:spPr/>
        <p:txBody>
          <a:bodyPr/>
          <a:lstStyle/>
          <a:p>
            <a:fld id="{7691CCDB-B024-8747-B233-CAD1CBC7A901}" type="slidenum">
              <a:rPr lang="en-US" smtClean="0"/>
              <a:pPr/>
              <a:t>130</a:t>
            </a:fld>
            <a:endParaRPr lang="en-US"/>
          </a:p>
        </p:txBody>
      </p:sp>
      <p:sp>
        <p:nvSpPr>
          <p:cNvPr id="16" name="Footer Placeholder 15">
            <a:extLst>
              <a:ext uri="{FF2B5EF4-FFF2-40B4-BE49-F238E27FC236}">
                <a16:creationId xmlns:a16="http://schemas.microsoft.com/office/drawing/2014/main" id="{C6AC5E51-6DBC-8C46-8DEF-474F1E3779D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5434332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4ABC4A5-8497-8041-AAA5-BE908FFE50EC}"/>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4C34170D-8EF7-724C-8B88-F55E8199D58C}"/>
              </a:ext>
            </a:extLst>
          </p:cNvPr>
          <p:cNvSpPr>
            <a:spLocks noGrp="1"/>
          </p:cNvSpPr>
          <p:nvPr>
            <p:ph type="sldNum" sz="quarter" idx="12"/>
          </p:nvPr>
        </p:nvSpPr>
        <p:spPr/>
        <p:txBody>
          <a:bodyPr/>
          <a:lstStyle/>
          <a:p>
            <a:fld id="{7691CCDB-B024-8747-B233-CAD1CBC7A901}" type="slidenum">
              <a:rPr lang="en-US" smtClean="0"/>
              <a:pPr/>
              <a:t>131</a:t>
            </a:fld>
            <a:endParaRPr lang="en-US"/>
          </a:p>
        </p:txBody>
      </p:sp>
      <p:sp>
        <p:nvSpPr>
          <p:cNvPr id="16" name="Footer Placeholder 15">
            <a:extLst>
              <a:ext uri="{FF2B5EF4-FFF2-40B4-BE49-F238E27FC236}">
                <a16:creationId xmlns:a16="http://schemas.microsoft.com/office/drawing/2014/main" id="{A4A53284-FC12-F040-9A69-391ABAE9EA9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6211312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AB6DE03-1554-5E46-A6C6-D08EC5C85864}"/>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180803"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15B28CA4-292B-AC40-86F4-5776A2A30C2A}"/>
              </a:ext>
            </a:extLst>
          </p:cNvPr>
          <p:cNvSpPr>
            <a:spLocks noGrp="1"/>
          </p:cNvSpPr>
          <p:nvPr>
            <p:ph type="sldNum" sz="quarter" idx="12"/>
          </p:nvPr>
        </p:nvSpPr>
        <p:spPr/>
        <p:txBody>
          <a:bodyPr/>
          <a:lstStyle/>
          <a:p>
            <a:fld id="{7691CCDB-B024-8747-B233-CAD1CBC7A901}" type="slidenum">
              <a:rPr lang="en-US" smtClean="0"/>
              <a:pPr/>
              <a:t>132</a:t>
            </a:fld>
            <a:endParaRPr lang="en-US"/>
          </a:p>
        </p:txBody>
      </p:sp>
      <p:sp>
        <p:nvSpPr>
          <p:cNvPr id="17" name="Footer Placeholder 16">
            <a:extLst>
              <a:ext uri="{FF2B5EF4-FFF2-40B4-BE49-F238E27FC236}">
                <a16:creationId xmlns:a16="http://schemas.microsoft.com/office/drawing/2014/main" id="{BD75B1B0-4A97-2C4D-A370-E48A314152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7180111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4408619-BF3C-AE4C-B6E3-7AEBF53C0D7E}"/>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535AB31B-E8EB-6F43-A495-AF570E4AB4D2}"/>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64377601-F546-6142-BE58-B0A4A3EC960D}"/>
              </a:ext>
            </a:extLst>
          </p:cNvPr>
          <p:cNvSpPr>
            <a:spLocks noGrp="1"/>
          </p:cNvSpPr>
          <p:nvPr>
            <p:ph type="sldNum" sz="quarter" idx="12"/>
          </p:nvPr>
        </p:nvSpPr>
        <p:spPr/>
        <p:txBody>
          <a:bodyPr/>
          <a:lstStyle/>
          <a:p>
            <a:fld id="{7691CCDB-B024-8747-B233-CAD1CBC7A901}" type="slidenum">
              <a:rPr lang="en-US" smtClean="0"/>
              <a:pPr/>
              <a:t>133</a:t>
            </a:fld>
            <a:endParaRPr lang="en-US"/>
          </a:p>
        </p:txBody>
      </p:sp>
      <p:sp>
        <p:nvSpPr>
          <p:cNvPr id="16" name="Footer Placeholder 15">
            <a:extLst>
              <a:ext uri="{FF2B5EF4-FFF2-40B4-BE49-F238E27FC236}">
                <a16:creationId xmlns:a16="http://schemas.microsoft.com/office/drawing/2014/main" id="{7B7D3A55-F947-4C44-9380-2FD78430795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458569606"/>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914ACE-1F41-E94C-8FAA-FE8D1C99B0F8}"/>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B143A24A-20D4-0C4E-ABBE-7F1EC0191267}"/>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640ABD85-C175-9849-AF0C-D4E17560213C}"/>
              </a:ext>
            </a:extLst>
          </p:cNvPr>
          <p:cNvSpPr>
            <a:spLocks noGrp="1"/>
          </p:cNvSpPr>
          <p:nvPr>
            <p:ph type="sldNum" sz="quarter" idx="12"/>
          </p:nvPr>
        </p:nvSpPr>
        <p:spPr/>
        <p:txBody>
          <a:bodyPr/>
          <a:lstStyle/>
          <a:p>
            <a:fld id="{7691CCDB-B024-8747-B233-CAD1CBC7A901}" type="slidenum">
              <a:rPr lang="en-US" smtClean="0"/>
              <a:pPr/>
              <a:t>134</a:t>
            </a:fld>
            <a:endParaRPr lang="en-US"/>
          </a:p>
        </p:txBody>
      </p:sp>
      <p:sp>
        <p:nvSpPr>
          <p:cNvPr id="16" name="Footer Placeholder 15">
            <a:extLst>
              <a:ext uri="{FF2B5EF4-FFF2-40B4-BE49-F238E27FC236}">
                <a16:creationId xmlns:a16="http://schemas.microsoft.com/office/drawing/2014/main" id="{73035DA5-53CF-E34F-B049-6AF209CC8AE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5748686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8ACD566-C462-AC40-8294-BCD1BB9AF92B}"/>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3A46AEB3-6617-3747-968E-22D44D2866D5}"/>
              </a:ext>
            </a:extLst>
          </p:cNvPr>
          <p:cNvSpPr>
            <a:spLocks noGrp="1"/>
          </p:cNvSpPr>
          <p:nvPr>
            <p:ph type="sldNum" sz="quarter" idx="12"/>
          </p:nvPr>
        </p:nvSpPr>
        <p:spPr/>
        <p:txBody>
          <a:bodyPr/>
          <a:lstStyle/>
          <a:p>
            <a:fld id="{7691CCDB-B024-8747-B233-CAD1CBC7A901}" type="slidenum">
              <a:rPr lang="en-US" smtClean="0"/>
              <a:pPr/>
              <a:t>135</a:t>
            </a:fld>
            <a:endParaRPr lang="en-US"/>
          </a:p>
        </p:txBody>
      </p:sp>
      <p:sp>
        <p:nvSpPr>
          <p:cNvPr id="16" name="Footer Placeholder 15">
            <a:extLst>
              <a:ext uri="{FF2B5EF4-FFF2-40B4-BE49-F238E27FC236}">
                <a16:creationId xmlns:a16="http://schemas.microsoft.com/office/drawing/2014/main" id="{F4AF21ED-CBE0-BE44-A91B-6619AB99C34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37533224"/>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D544D1F-ECF0-B94B-93C6-6AB37FF7DCC1}"/>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199851"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D341D33D-BF42-8144-8A7A-3BC5436E2208}"/>
              </a:ext>
            </a:extLst>
          </p:cNvPr>
          <p:cNvSpPr>
            <a:spLocks noGrp="1"/>
          </p:cNvSpPr>
          <p:nvPr>
            <p:ph type="sldNum" sz="quarter" idx="12"/>
          </p:nvPr>
        </p:nvSpPr>
        <p:spPr/>
        <p:txBody>
          <a:bodyPr/>
          <a:lstStyle/>
          <a:p>
            <a:fld id="{7691CCDB-B024-8747-B233-CAD1CBC7A901}" type="slidenum">
              <a:rPr lang="en-US" smtClean="0"/>
              <a:pPr/>
              <a:t>136</a:t>
            </a:fld>
            <a:endParaRPr lang="en-US"/>
          </a:p>
        </p:txBody>
      </p:sp>
      <p:sp>
        <p:nvSpPr>
          <p:cNvPr id="17" name="Footer Placeholder 16">
            <a:extLst>
              <a:ext uri="{FF2B5EF4-FFF2-40B4-BE49-F238E27FC236}">
                <a16:creationId xmlns:a16="http://schemas.microsoft.com/office/drawing/2014/main" id="{BC221FBC-5A10-5449-BA36-57EB0DF2A64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7804244"/>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9EA625-B527-544A-A199-C4838616DD8D}"/>
              </a:ext>
            </a:extLst>
          </p:cNvPr>
          <p:cNvSpPr>
            <a:spLocks noGrp="1"/>
          </p:cNvSpPr>
          <p:nvPr>
            <p:ph type="pic" sz="quarter" idx="21"/>
          </p:nvPr>
        </p:nvSpPr>
        <p:spPr/>
      </p:sp>
      <p:sp>
        <p:nvSpPr>
          <p:cNvPr id="9" name="Text Placeholder 8">
            <a:extLst>
              <a:ext uri="{FF2B5EF4-FFF2-40B4-BE49-F238E27FC236}">
                <a16:creationId xmlns:a16="http://schemas.microsoft.com/office/drawing/2014/main" id="{A9A18CE1-A2A5-C241-A365-527C0D167686}"/>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DD73FE20-700A-A04B-8610-4093730D57B6}"/>
              </a:ext>
            </a:extLst>
          </p:cNvPr>
          <p:cNvSpPr>
            <a:spLocks noGrp="1"/>
          </p:cNvSpPr>
          <p:nvPr>
            <p:ph type="sldNum" sz="quarter" idx="12"/>
          </p:nvPr>
        </p:nvSpPr>
        <p:spPr/>
        <p:txBody>
          <a:bodyPr/>
          <a:lstStyle/>
          <a:p>
            <a:fld id="{7691CCDB-B024-8747-B233-CAD1CBC7A901}" type="slidenum">
              <a:rPr lang="en-US" smtClean="0"/>
              <a:pPr/>
              <a:t>137</a:t>
            </a:fld>
            <a:endParaRPr lang="en-US"/>
          </a:p>
        </p:txBody>
      </p:sp>
      <p:sp>
        <p:nvSpPr>
          <p:cNvPr id="16" name="Footer Placeholder 15">
            <a:extLst>
              <a:ext uri="{FF2B5EF4-FFF2-40B4-BE49-F238E27FC236}">
                <a16:creationId xmlns:a16="http://schemas.microsoft.com/office/drawing/2014/main" id="{39071C16-8CC0-064F-A88E-866077DCC2B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96160038"/>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F98B22D-AD8A-8242-8735-2C7FA9DC8CD9}"/>
              </a:ext>
            </a:extLst>
          </p:cNvPr>
          <p:cNvSpPr>
            <a:spLocks noGrp="1"/>
          </p:cNvSpPr>
          <p:nvPr>
            <p:ph type="pic" sz="quarter" idx="21"/>
          </p:nvPr>
        </p:nvSpPr>
        <p:spPr/>
      </p:sp>
      <p:sp>
        <p:nvSpPr>
          <p:cNvPr id="8" name="Text Placeholder 7">
            <a:extLst>
              <a:ext uri="{FF2B5EF4-FFF2-40B4-BE49-F238E27FC236}">
                <a16:creationId xmlns:a16="http://schemas.microsoft.com/office/drawing/2014/main" id="{964E311F-6DB5-DC42-BD6C-188DFA98C9BE}"/>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5AEF9D4D-6386-5D44-B308-560E77588C48}"/>
              </a:ext>
            </a:extLst>
          </p:cNvPr>
          <p:cNvSpPr>
            <a:spLocks noGrp="1"/>
          </p:cNvSpPr>
          <p:nvPr>
            <p:ph type="sldNum" sz="quarter" idx="12"/>
          </p:nvPr>
        </p:nvSpPr>
        <p:spPr/>
        <p:txBody>
          <a:bodyPr/>
          <a:lstStyle/>
          <a:p>
            <a:fld id="{7691CCDB-B024-8747-B233-CAD1CBC7A901}" type="slidenum">
              <a:rPr lang="en-US" smtClean="0"/>
              <a:pPr/>
              <a:t>138</a:t>
            </a:fld>
            <a:endParaRPr lang="en-US"/>
          </a:p>
        </p:txBody>
      </p:sp>
      <p:sp>
        <p:nvSpPr>
          <p:cNvPr id="16" name="Footer Placeholder 15">
            <a:extLst>
              <a:ext uri="{FF2B5EF4-FFF2-40B4-BE49-F238E27FC236}">
                <a16:creationId xmlns:a16="http://schemas.microsoft.com/office/drawing/2014/main" id="{8600515E-BBE8-C743-8D5C-F27E59D5961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4886961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47529A8-23F0-8748-B746-78E60EE34BF8}"/>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4" name="Slide Number Placeholder 13">
            <a:extLst>
              <a:ext uri="{FF2B5EF4-FFF2-40B4-BE49-F238E27FC236}">
                <a16:creationId xmlns:a16="http://schemas.microsoft.com/office/drawing/2014/main" id="{726BD951-619F-CA44-B628-5AAF00305935}"/>
              </a:ext>
            </a:extLst>
          </p:cNvPr>
          <p:cNvSpPr>
            <a:spLocks noGrp="1"/>
          </p:cNvSpPr>
          <p:nvPr>
            <p:ph type="sldNum" sz="quarter" idx="12"/>
          </p:nvPr>
        </p:nvSpPr>
        <p:spPr/>
        <p:txBody>
          <a:bodyPr/>
          <a:lstStyle/>
          <a:p>
            <a:fld id="{7691CCDB-B024-8747-B233-CAD1CBC7A901}" type="slidenum">
              <a:rPr lang="en-US" smtClean="0"/>
              <a:pPr/>
              <a:t>139</a:t>
            </a:fld>
            <a:endParaRPr lang="en-US"/>
          </a:p>
        </p:txBody>
      </p:sp>
      <p:sp>
        <p:nvSpPr>
          <p:cNvPr id="16" name="Footer Placeholder 15">
            <a:extLst>
              <a:ext uri="{FF2B5EF4-FFF2-40B4-BE49-F238E27FC236}">
                <a16:creationId xmlns:a16="http://schemas.microsoft.com/office/drawing/2014/main" id="{7AB148D7-B5A4-5641-BA29-4EC82946F9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830261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DD4D7A-ABFC-C447-A57B-D355A596AD6C}"/>
              </a:ext>
            </a:extLst>
          </p:cNvPr>
          <p:cNvSpPr>
            <a:spLocks noGrp="1"/>
          </p:cNvSpPr>
          <p:nvPr>
            <p:ph type="body" sz="quarter" idx="20"/>
          </p:nvPr>
        </p:nvSpPr>
        <p:spPr>
          <a:xfrm>
            <a:off x="190500" y="0"/>
            <a:ext cx="8809038" cy="257175"/>
          </a:xfrm>
        </p:spPr>
        <p:txBody>
          <a:bodyPr>
            <a:normAutofit/>
          </a:bodyPr>
          <a:lstStyle/>
          <a:p>
            <a:r>
              <a:rPr lang="en-US"/>
              <a:t>Type here to enter the presentation section name.</a:t>
            </a:r>
          </a:p>
        </p:txBody>
      </p:sp>
      <p:sp>
        <p:nvSpPr>
          <p:cNvPr id="5" name="Title 5">
            <a:extLst>
              <a:ext uri="{FF2B5EF4-FFF2-40B4-BE49-F238E27FC236}">
                <a16:creationId xmlns:a16="http://schemas.microsoft.com/office/drawing/2014/main" id="{039A5C21-1C7E-4442-9956-30385D8074C8}"/>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Girl Scout Display Light" panose="02020003000000000000" pitchFamily="18" charset="0"/>
              </a:rPr>
              <a:t>THIS SLIDE HAS BEEN PURPOSELY LEFT BLANK.</a:t>
            </a:r>
          </a:p>
          <a:p>
            <a:pPr algn="ctr"/>
            <a:r>
              <a:rPr lang="en-US" dirty="0">
                <a:solidFill>
                  <a:schemeClr val="tx2">
                    <a:lumMod val="75000"/>
                  </a:schemeClr>
                </a:solidFill>
                <a:latin typeface="Girl Scout Display Light" panose="02020003000000000000" pitchFamily="18" charset="0"/>
              </a:rPr>
              <a:t>PLEASE DELETE THIS TEXT BOX AND REPLACE</a:t>
            </a:r>
          </a:p>
          <a:p>
            <a:pPr algn="ctr"/>
            <a:r>
              <a:rPr lang="en-US" dirty="0">
                <a:solidFill>
                  <a:schemeClr val="tx2">
                    <a:lumMod val="75000"/>
                  </a:schemeClr>
                </a:solidFill>
                <a:latin typeface="Girl Scout Display Light" panose="02020003000000000000" pitchFamily="18" charset="0"/>
              </a:rPr>
              <a:t>WITH YOUR OWN COPY, CHARTS OR IMAGERY.</a:t>
            </a:r>
          </a:p>
        </p:txBody>
      </p:sp>
      <p:sp>
        <p:nvSpPr>
          <p:cNvPr id="12" name="Slide Number Placeholder 11">
            <a:extLst>
              <a:ext uri="{FF2B5EF4-FFF2-40B4-BE49-F238E27FC236}">
                <a16:creationId xmlns:a16="http://schemas.microsoft.com/office/drawing/2014/main" id="{3FDA093A-6EF2-5D4C-982B-2F3FEA3301EC}"/>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14" name="Footer Placeholder 13">
            <a:extLst>
              <a:ext uri="{FF2B5EF4-FFF2-40B4-BE49-F238E27FC236}">
                <a16:creationId xmlns:a16="http://schemas.microsoft.com/office/drawing/2014/main" id="{CFAE4F53-B61C-044F-93B1-237C2B5E6328}"/>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69839201"/>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C60616-7978-2245-8BA8-CBE255CFBBB1}"/>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2189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a:xfrm>
            <a:off x="190500" y="-1"/>
            <a:ext cx="8809781" cy="257175"/>
          </a:xfrm>
        </p:spPr>
        <p:txBody>
          <a:bodyPr>
            <a:normAutofit/>
          </a:bodyPr>
          <a:lstStyle/>
          <a:p>
            <a:r>
              <a:rPr lang="en-US" dirty="0"/>
              <a:t>Type here to enter the presentation section name.</a:t>
            </a:r>
          </a:p>
        </p:txBody>
      </p:sp>
      <p:sp>
        <p:nvSpPr>
          <p:cNvPr id="15" name="Slide Number Placeholder 14">
            <a:extLst>
              <a:ext uri="{FF2B5EF4-FFF2-40B4-BE49-F238E27FC236}">
                <a16:creationId xmlns:a16="http://schemas.microsoft.com/office/drawing/2014/main" id="{B6155DD6-10D1-A747-BAFD-16472F76B895}"/>
              </a:ext>
            </a:extLst>
          </p:cNvPr>
          <p:cNvSpPr>
            <a:spLocks noGrp="1"/>
          </p:cNvSpPr>
          <p:nvPr>
            <p:ph type="sldNum" sz="quarter" idx="12"/>
          </p:nvPr>
        </p:nvSpPr>
        <p:spPr/>
        <p:txBody>
          <a:bodyPr/>
          <a:lstStyle/>
          <a:p>
            <a:fld id="{7691CCDB-B024-8747-B233-CAD1CBC7A901}" type="slidenum">
              <a:rPr lang="en-US" smtClean="0"/>
              <a:pPr/>
              <a:t>140</a:t>
            </a:fld>
            <a:endParaRPr lang="en-US"/>
          </a:p>
        </p:txBody>
      </p:sp>
      <p:sp>
        <p:nvSpPr>
          <p:cNvPr id="17" name="Footer Placeholder 16">
            <a:extLst>
              <a:ext uri="{FF2B5EF4-FFF2-40B4-BE49-F238E27FC236}">
                <a16:creationId xmlns:a16="http://schemas.microsoft.com/office/drawing/2014/main" id="{D3CADFAE-2A23-A140-AEAD-9C69A5E0052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74208587"/>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1435ED-CB8E-984B-950C-BA0C1599C1F3}"/>
              </a:ext>
            </a:extLst>
          </p:cNvPr>
          <p:cNvSpPr>
            <a:spLocks noGrp="1"/>
          </p:cNvSpPr>
          <p:nvPr>
            <p:ph type="pic" sz="quarter" idx="18"/>
          </p:nvPr>
        </p:nvSpPr>
        <p:spPr/>
      </p:sp>
      <p:sp>
        <p:nvSpPr>
          <p:cNvPr id="10" name="Text Placeholder 9">
            <a:extLst>
              <a:ext uri="{FF2B5EF4-FFF2-40B4-BE49-F238E27FC236}">
                <a16:creationId xmlns:a16="http://schemas.microsoft.com/office/drawing/2014/main" id="{FE50D2D2-2CBD-9246-B200-F37D04C587F0}"/>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C215AF08-FE58-A446-AFAA-4B0A9C12A091}"/>
              </a:ext>
            </a:extLst>
          </p:cNvPr>
          <p:cNvSpPr>
            <a:spLocks noGrp="1"/>
          </p:cNvSpPr>
          <p:nvPr>
            <p:ph type="sldNum" sz="quarter" idx="12"/>
          </p:nvPr>
        </p:nvSpPr>
        <p:spPr/>
        <p:txBody>
          <a:bodyPr/>
          <a:lstStyle/>
          <a:p>
            <a:fld id="{7691CCDB-B024-8747-B233-CAD1CBC7A901}" type="slidenum">
              <a:rPr lang="en-US" smtClean="0"/>
              <a:pPr/>
              <a:t>141</a:t>
            </a:fld>
            <a:endParaRPr lang="en-US"/>
          </a:p>
        </p:txBody>
      </p:sp>
      <p:sp>
        <p:nvSpPr>
          <p:cNvPr id="16" name="Footer Placeholder 15">
            <a:extLst>
              <a:ext uri="{FF2B5EF4-FFF2-40B4-BE49-F238E27FC236}">
                <a16:creationId xmlns:a16="http://schemas.microsoft.com/office/drawing/2014/main" id="{ECF72A87-82BC-994D-9B59-BED328B4B29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2775686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A41F68-B415-584B-930F-C783DFBA60A8}"/>
              </a:ext>
            </a:extLst>
          </p:cNvPr>
          <p:cNvSpPr>
            <a:spLocks noGrp="1"/>
          </p:cNvSpPr>
          <p:nvPr>
            <p:ph type="pic" sz="quarter" idx="18"/>
          </p:nvPr>
        </p:nvSpPr>
        <p:spPr/>
      </p:sp>
      <p:sp>
        <p:nvSpPr>
          <p:cNvPr id="10" name="Text Placeholder 9">
            <a:extLst>
              <a:ext uri="{FF2B5EF4-FFF2-40B4-BE49-F238E27FC236}">
                <a16:creationId xmlns:a16="http://schemas.microsoft.com/office/drawing/2014/main" id="{787CCD6D-1570-5347-88D3-5A8DABD10414}"/>
              </a:ext>
            </a:extLst>
          </p:cNvPr>
          <p:cNvSpPr>
            <a:spLocks noGrp="1"/>
          </p:cNvSpPr>
          <p:nvPr>
            <p:ph type="body" sz="quarter" idx="20"/>
          </p:nvPr>
        </p:nvSpPr>
        <p:spPr>
          <a:xfrm>
            <a:off x="190501" y="0"/>
            <a:ext cx="4229100" cy="257176"/>
          </a:xfrm>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a:xfrm>
            <a:off x="4752804" y="1533121"/>
            <a:ext cx="4237781" cy="2077261"/>
          </a:xfrm>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4" name="Slide Number Placeholder 13">
            <a:extLst>
              <a:ext uri="{FF2B5EF4-FFF2-40B4-BE49-F238E27FC236}">
                <a16:creationId xmlns:a16="http://schemas.microsoft.com/office/drawing/2014/main" id="{413A28BA-FA72-324C-ADD0-D772FF58D35E}"/>
              </a:ext>
            </a:extLst>
          </p:cNvPr>
          <p:cNvSpPr>
            <a:spLocks noGrp="1"/>
          </p:cNvSpPr>
          <p:nvPr>
            <p:ph type="sldNum" sz="quarter" idx="12"/>
          </p:nvPr>
        </p:nvSpPr>
        <p:spPr/>
        <p:txBody>
          <a:bodyPr/>
          <a:lstStyle/>
          <a:p>
            <a:fld id="{7691CCDB-B024-8747-B233-CAD1CBC7A901}" type="slidenum">
              <a:rPr lang="en-US" smtClean="0"/>
              <a:pPr/>
              <a:t>142</a:t>
            </a:fld>
            <a:endParaRPr lang="en-US"/>
          </a:p>
        </p:txBody>
      </p:sp>
      <p:sp>
        <p:nvSpPr>
          <p:cNvPr id="16" name="Footer Placeholder 15">
            <a:extLst>
              <a:ext uri="{FF2B5EF4-FFF2-40B4-BE49-F238E27FC236}">
                <a16:creationId xmlns:a16="http://schemas.microsoft.com/office/drawing/2014/main" id="{06CEB3E6-CAC6-7849-B4D4-906F9036C9A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55121846"/>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C3E041-A661-694C-89B6-ED53EA46F0C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F3E77745-3FB7-9C4A-A31D-3981DF975FC5}"/>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A348A603-D3C4-1048-8DC1-3094B200554A}"/>
              </a:ext>
            </a:extLst>
          </p:cNvPr>
          <p:cNvSpPr>
            <a:spLocks noGrp="1"/>
          </p:cNvSpPr>
          <p:nvPr>
            <p:ph type="sldNum" sz="quarter" idx="12"/>
          </p:nvPr>
        </p:nvSpPr>
        <p:spPr/>
        <p:txBody>
          <a:bodyPr/>
          <a:lstStyle/>
          <a:p>
            <a:fld id="{7691CCDB-B024-8747-B233-CAD1CBC7A901}" type="slidenum">
              <a:rPr lang="en-US" smtClean="0"/>
              <a:pPr/>
              <a:t>143</a:t>
            </a:fld>
            <a:endParaRPr lang="en-US"/>
          </a:p>
        </p:txBody>
      </p:sp>
      <p:sp>
        <p:nvSpPr>
          <p:cNvPr id="15" name="Footer Placeholder 14">
            <a:extLst>
              <a:ext uri="{FF2B5EF4-FFF2-40B4-BE49-F238E27FC236}">
                <a16:creationId xmlns:a16="http://schemas.microsoft.com/office/drawing/2014/main" id="{F0E9E1D0-D5D3-2B4F-8C77-47474108DAC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56135342"/>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141F6-F773-8E49-8878-91BEB036E71F}"/>
              </a:ext>
            </a:extLst>
          </p:cNvPr>
          <p:cNvSpPr>
            <a:spLocks noGrp="1" noChangeAspect="1"/>
          </p:cNvSpPr>
          <p:nvPr>
            <p:ph type="title"/>
          </p:nvPr>
        </p:nvSpPr>
        <p:spPr>
          <a:xfrm>
            <a:off x="257175" y="1533121"/>
            <a:ext cx="8629650"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A5FB8644-CDCD-474E-AEBC-70D58DA0DE3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C21436B0-DAAE-2E42-A604-590219BFB0E6}"/>
              </a:ext>
            </a:extLst>
          </p:cNvPr>
          <p:cNvSpPr>
            <a:spLocks noGrp="1"/>
          </p:cNvSpPr>
          <p:nvPr>
            <p:ph type="sldNum" sz="quarter" idx="12"/>
          </p:nvPr>
        </p:nvSpPr>
        <p:spPr/>
        <p:txBody>
          <a:bodyPr/>
          <a:lstStyle/>
          <a:p>
            <a:fld id="{7691CCDB-B024-8747-B233-CAD1CBC7A901}" type="slidenum">
              <a:rPr lang="en-US" smtClean="0"/>
              <a:pPr/>
              <a:t>144</a:t>
            </a:fld>
            <a:endParaRPr lang="en-US"/>
          </a:p>
        </p:txBody>
      </p:sp>
      <p:sp>
        <p:nvSpPr>
          <p:cNvPr id="15" name="Footer Placeholder 14">
            <a:extLst>
              <a:ext uri="{FF2B5EF4-FFF2-40B4-BE49-F238E27FC236}">
                <a16:creationId xmlns:a16="http://schemas.microsoft.com/office/drawing/2014/main" id="{40D4C7F7-093A-A14F-81F0-404B84080F1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4955022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3511C-8C51-E943-967C-8D679ADCFE5A}"/>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2A9165AE-DC54-A54F-AC42-60E89DC1BE1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C9B07493-37DF-4E46-B34E-2156D4583642}"/>
              </a:ext>
            </a:extLst>
          </p:cNvPr>
          <p:cNvSpPr>
            <a:spLocks noGrp="1"/>
          </p:cNvSpPr>
          <p:nvPr>
            <p:ph type="sldNum" sz="quarter" idx="12"/>
          </p:nvPr>
        </p:nvSpPr>
        <p:spPr/>
        <p:txBody>
          <a:bodyPr/>
          <a:lstStyle/>
          <a:p>
            <a:fld id="{7691CCDB-B024-8747-B233-CAD1CBC7A901}" type="slidenum">
              <a:rPr lang="en-US" smtClean="0"/>
              <a:pPr/>
              <a:t>145</a:t>
            </a:fld>
            <a:endParaRPr lang="en-US"/>
          </a:p>
        </p:txBody>
      </p:sp>
      <p:sp>
        <p:nvSpPr>
          <p:cNvPr id="15" name="Footer Placeholder 14">
            <a:extLst>
              <a:ext uri="{FF2B5EF4-FFF2-40B4-BE49-F238E27FC236}">
                <a16:creationId xmlns:a16="http://schemas.microsoft.com/office/drawing/2014/main" id="{50CC8CB9-AA28-7943-99B3-EF223B4DABC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98057308"/>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6FD1F-8975-2041-B22E-96A0A225B816}"/>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9" name="Text Placeholder 8">
            <a:extLst>
              <a:ext uri="{FF2B5EF4-FFF2-40B4-BE49-F238E27FC236}">
                <a16:creationId xmlns:a16="http://schemas.microsoft.com/office/drawing/2014/main" id="{3F83A017-2888-2645-8378-42BB56C4C87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3" name="Slide Number Placeholder 12">
            <a:extLst>
              <a:ext uri="{FF2B5EF4-FFF2-40B4-BE49-F238E27FC236}">
                <a16:creationId xmlns:a16="http://schemas.microsoft.com/office/drawing/2014/main" id="{569360BB-CBD7-1842-A800-F5D4FA29031C}"/>
              </a:ext>
            </a:extLst>
          </p:cNvPr>
          <p:cNvSpPr>
            <a:spLocks noGrp="1"/>
          </p:cNvSpPr>
          <p:nvPr>
            <p:ph type="sldNum" sz="quarter" idx="12"/>
          </p:nvPr>
        </p:nvSpPr>
        <p:spPr/>
        <p:txBody>
          <a:bodyPr/>
          <a:lstStyle/>
          <a:p>
            <a:fld id="{7691CCDB-B024-8747-B233-CAD1CBC7A901}" type="slidenum">
              <a:rPr lang="en-US" smtClean="0"/>
              <a:pPr/>
              <a:t>146</a:t>
            </a:fld>
            <a:endParaRPr lang="en-US"/>
          </a:p>
        </p:txBody>
      </p:sp>
      <p:sp>
        <p:nvSpPr>
          <p:cNvPr id="15" name="Footer Placeholder 14">
            <a:extLst>
              <a:ext uri="{FF2B5EF4-FFF2-40B4-BE49-F238E27FC236}">
                <a16:creationId xmlns:a16="http://schemas.microsoft.com/office/drawing/2014/main" id="{87D4752A-6BC3-E148-A22D-B1F25FD967F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4615342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5C7BCDB-E1A1-3A4F-B703-A4713D4DDF5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F6E5914B-9F65-FF41-8D44-CC65EBEAD459}"/>
              </a:ext>
            </a:extLst>
          </p:cNvPr>
          <p:cNvSpPr>
            <a:spLocks noGrp="1"/>
          </p:cNvSpPr>
          <p:nvPr>
            <p:ph type="title"/>
          </p:nvPr>
        </p:nvSpPr>
        <p:spPr>
          <a:xfrm>
            <a:off x="257175" y="1533121"/>
            <a:ext cx="8629650" cy="2077261"/>
          </a:xfrm>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Slide Number Placeholder 12">
            <a:extLst>
              <a:ext uri="{FF2B5EF4-FFF2-40B4-BE49-F238E27FC236}">
                <a16:creationId xmlns:a16="http://schemas.microsoft.com/office/drawing/2014/main" id="{B7B017FB-1EA7-9B46-A199-D117CD5E0B56}"/>
              </a:ext>
            </a:extLst>
          </p:cNvPr>
          <p:cNvSpPr>
            <a:spLocks noGrp="1"/>
          </p:cNvSpPr>
          <p:nvPr>
            <p:ph type="sldNum" sz="quarter" idx="12"/>
          </p:nvPr>
        </p:nvSpPr>
        <p:spPr/>
        <p:txBody>
          <a:bodyPr/>
          <a:lstStyle/>
          <a:p>
            <a:fld id="{7691CCDB-B024-8747-B233-CAD1CBC7A901}" type="slidenum">
              <a:rPr lang="en-US" smtClean="0"/>
              <a:pPr/>
              <a:t>147</a:t>
            </a:fld>
            <a:endParaRPr lang="en-US"/>
          </a:p>
        </p:txBody>
      </p:sp>
      <p:sp>
        <p:nvSpPr>
          <p:cNvPr id="15" name="Footer Placeholder 14">
            <a:extLst>
              <a:ext uri="{FF2B5EF4-FFF2-40B4-BE49-F238E27FC236}">
                <a16:creationId xmlns:a16="http://schemas.microsoft.com/office/drawing/2014/main" id="{F21793DB-D21C-8444-8825-A54A5D0017C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05141736"/>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80F509-5C1E-9D48-A088-B54372196231}"/>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81C5152A-79EF-D24A-8609-335CA82B7ED9}"/>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391E7FFA-3B2F-6B47-8903-39FA4269FDED}"/>
              </a:ext>
            </a:extLst>
          </p:cNvPr>
          <p:cNvSpPr>
            <a:spLocks noGrp="1"/>
          </p:cNvSpPr>
          <p:nvPr>
            <p:ph type="sldNum" sz="quarter" idx="12"/>
          </p:nvPr>
        </p:nvSpPr>
        <p:spPr/>
        <p:txBody>
          <a:bodyPr/>
          <a:lstStyle/>
          <a:p>
            <a:fld id="{7691CCDB-B024-8747-B233-CAD1CBC7A901}" type="slidenum">
              <a:rPr lang="en-US" smtClean="0"/>
              <a:pPr/>
              <a:t>148</a:t>
            </a:fld>
            <a:endParaRPr lang="en-US"/>
          </a:p>
        </p:txBody>
      </p:sp>
      <p:sp>
        <p:nvSpPr>
          <p:cNvPr id="15" name="Footer Placeholder 14">
            <a:extLst>
              <a:ext uri="{FF2B5EF4-FFF2-40B4-BE49-F238E27FC236}">
                <a16:creationId xmlns:a16="http://schemas.microsoft.com/office/drawing/2014/main" id="{1CF26671-2CA0-594F-BDA0-C72FE3514DA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7904427"/>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B707A3-B15C-1643-A87B-91F613078133}"/>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itle 3">
            <a:extLst>
              <a:ext uri="{FF2B5EF4-FFF2-40B4-BE49-F238E27FC236}">
                <a16:creationId xmlns:a16="http://schemas.microsoft.com/office/drawing/2014/main" id="{DC49472A-304B-F14C-AB9D-48988AE14BFD}"/>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13" name="Slide Number Placeholder 12">
            <a:extLst>
              <a:ext uri="{FF2B5EF4-FFF2-40B4-BE49-F238E27FC236}">
                <a16:creationId xmlns:a16="http://schemas.microsoft.com/office/drawing/2014/main" id="{4094018E-7D43-4441-9A9D-07020D2EF19C}"/>
              </a:ext>
            </a:extLst>
          </p:cNvPr>
          <p:cNvSpPr>
            <a:spLocks noGrp="1"/>
          </p:cNvSpPr>
          <p:nvPr>
            <p:ph type="sldNum" sz="quarter" idx="12"/>
          </p:nvPr>
        </p:nvSpPr>
        <p:spPr/>
        <p:txBody>
          <a:bodyPr/>
          <a:lstStyle/>
          <a:p>
            <a:fld id="{7691CCDB-B024-8747-B233-CAD1CBC7A901}" type="slidenum">
              <a:rPr lang="en-US" smtClean="0"/>
              <a:pPr/>
              <a:t>149</a:t>
            </a:fld>
            <a:endParaRPr lang="en-US"/>
          </a:p>
        </p:txBody>
      </p:sp>
      <p:sp>
        <p:nvSpPr>
          <p:cNvPr id="15" name="Footer Placeholder 14">
            <a:extLst>
              <a:ext uri="{FF2B5EF4-FFF2-40B4-BE49-F238E27FC236}">
                <a16:creationId xmlns:a16="http://schemas.microsoft.com/office/drawing/2014/main" id="{206F5643-5309-744E-A198-3077D794B56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735273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DCF5C02-4363-ED48-B044-F218CEC48187}"/>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6" name="Text Placeholder 5">
            <a:extLst>
              <a:ext uri="{FF2B5EF4-FFF2-40B4-BE49-F238E27FC236}">
                <a16:creationId xmlns:a16="http://schemas.microsoft.com/office/drawing/2014/main" id="{D757E8A3-6D43-0D45-B6A6-70D88319E380}"/>
              </a:ext>
            </a:extLst>
          </p:cNvPr>
          <p:cNvSpPr>
            <a:spLocks noGrp="1"/>
          </p:cNvSpPr>
          <p:nvPr>
            <p:ph type="body" sz="quarter" idx="20"/>
          </p:nvPr>
        </p:nvSpPr>
        <p:spPr/>
        <p:txBody>
          <a:bodyPr/>
          <a:lstStyle/>
          <a:p>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itle 5">
            <a:extLst>
              <a:ext uri="{FF2B5EF4-FFF2-40B4-BE49-F238E27FC236}">
                <a16:creationId xmlns:a16="http://schemas.microsoft.com/office/drawing/2014/main" id="{57976D1E-A637-9A44-A08A-1F14E69E9B37}"/>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Girl Scout Display Light" panose="02020003000000000000" pitchFamily="18" charset="0"/>
              </a:rPr>
              <a:t>THIS SLIDE HAS BEEN PURPOSELY LEFT BLANK.</a:t>
            </a:r>
          </a:p>
          <a:p>
            <a:pPr algn="ctr"/>
            <a:r>
              <a:rPr lang="en-US" dirty="0">
                <a:solidFill>
                  <a:schemeClr val="tx2">
                    <a:lumMod val="75000"/>
                  </a:schemeClr>
                </a:solidFill>
                <a:latin typeface="Girl Scout Display Light" panose="02020003000000000000" pitchFamily="18" charset="0"/>
              </a:rPr>
              <a:t>PLEASE DELETE THIS TEXT BOX AND REPLACE</a:t>
            </a:r>
          </a:p>
          <a:p>
            <a:pPr algn="ctr"/>
            <a:r>
              <a:rPr lang="en-US" dirty="0">
                <a:solidFill>
                  <a:schemeClr val="tx2">
                    <a:lumMod val="75000"/>
                  </a:schemeClr>
                </a:solidFill>
                <a:latin typeface="Girl Scout Display Light" panose="02020003000000000000" pitchFamily="18" charset="0"/>
              </a:rPr>
              <a:t>WITH YOUR OWN COPY, CHARTS OR IMAGERY.</a:t>
            </a:r>
          </a:p>
        </p:txBody>
      </p:sp>
    </p:spTree>
    <p:extLst>
      <p:ext uri="{BB962C8B-B14F-4D97-AF65-F5344CB8AC3E}">
        <p14:creationId xmlns:p14="http://schemas.microsoft.com/office/powerpoint/2010/main" val="1164370534"/>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9EC3EF-2031-6D43-B6F4-519B78AD522D}"/>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4" name="Title 3">
            <a:extLst>
              <a:ext uri="{FF2B5EF4-FFF2-40B4-BE49-F238E27FC236}">
                <a16:creationId xmlns:a16="http://schemas.microsoft.com/office/drawing/2014/main" id="{4CC61A05-4B23-1D40-BBF2-9FACD86104DF}"/>
              </a:ext>
            </a:extLst>
          </p:cNvPr>
          <p:cNvSpPr>
            <a:spLocks noGrp="1"/>
          </p:cNvSpPr>
          <p:nvPr>
            <p:ph type="title"/>
          </p:nvPr>
        </p:nvSpPr>
        <p:spPr>
          <a:xfrm>
            <a:off x="257175" y="1533121"/>
            <a:ext cx="8629650" cy="2077261"/>
          </a:xfrm>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13" name="Slide Number Placeholder 12">
            <a:extLst>
              <a:ext uri="{FF2B5EF4-FFF2-40B4-BE49-F238E27FC236}">
                <a16:creationId xmlns:a16="http://schemas.microsoft.com/office/drawing/2014/main" id="{CDC55445-4E55-C641-8ED0-FEA72CA140FD}"/>
              </a:ext>
            </a:extLst>
          </p:cNvPr>
          <p:cNvSpPr>
            <a:spLocks noGrp="1"/>
          </p:cNvSpPr>
          <p:nvPr>
            <p:ph type="sldNum" sz="quarter" idx="12"/>
          </p:nvPr>
        </p:nvSpPr>
        <p:spPr/>
        <p:txBody>
          <a:bodyPr/>
          <a:lstStyle/>
          <a:p>
            <a:fld id="{7691CCDB-B024-8747-B233-CAD1CBC7A901}" type="slidenum">
              <a:rPr lang="en-US" smtClean="0"/>
              <a:pPr/>
              <a:t>150</a:t>
            </a:fld>
            <a:endParaRPr lang="en-US"/>
          </a:p>
        </p:txBody>
      </p:sp>
      <p:sp>
        <p:nvSpPr>
          <p:cNvPr id="15" name="Footer Placeholder 14">
            <a:extLst>
              <a:ext uri="{FF2B5EF4-FFF2-40B4-BE49-F238E27FC236}">
                <a16:creationId xmlns:a16="http://schemas.microsoft.com/office/drawing/2014/main" id="{E123A091-099F-C340-B5CC-1EB0CB2E919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75508625"/>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43CF7D-4F7C-C644-9740-518ADD58A0A8}"/>
              </a:ext>
            </a:extLst>
          </p:cNvPr>
          <p:cNvSpPr>
            <a:spLocks noGrp="1"/>
          </p:cNvSpPr>
          <p:nvPr>
            <p:ph type="pic" sz="quarter" idx="21"/>
          </p:nvPr>
        </p:nvSpPr>
        <p:spPr/>
      </p:sp>
      <p:sp>
        <p:nvSpPr>
          <p:cNvPr id="9" name="Text Placeholder 8">
            <a:extLst>
              <a:ext uri="{FF2B5EF4-FFF2-40B4-BE49-F238E27FC236}">
                <a16:creationId xmlns:a16="http://schemas.microsoft.com/office/drawing/2014/main" id="{BBD6E8EE-D359-1444-8F22-AAC08D00A2F4}"/>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8" name="Title 7">
            <a:extLst>
              <a:ext uri="{FF2B5EF4-FFF2-40B4-BE49-F238E27FC236}">
                <a16:creationId xmlns:a16="http://schemas.microsoft.com/office/drawing/2014/main" id="{2A5B1210-B552-2742-883B-51F27DC1347F}"/>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7E1B9C1A-A886-5641-91A7-1D392E990988}"/>
              </a:ext>
            </a:extLst>
          </p:cNvPr>
          <p:cNvSpPr>
            <a:spLocks noGrp="1"/>
          </p:cNvSpPr>
          <p:nvPr>
            <p:ph type="sldNum" sz="quarter" idx="12"/>
          </p:nvPr>
        </p:nvSpPr>
        <p:spPr/>
        <p:txBody>
          <a:bodyPr/>
          <a:lstStyle/>
          <a:p>
            <a:fld id="{7691CCDB-B024-8747-B233-CAD1CBC7A901}" type="slidenum">
              <a:rPr lang="en-US" smtClean="0"/>
              <a:pPr/>
              <a:t>151</a:t>
            </a:fld>
            <a:endParaRPr lang="en-US"/>
          </a:p>
        </p:txBody>
      </p:sp>
      <p:sp>
        <p:nvSpPr>
          <p:cNvPr id="17" name="Footer Placeholder 16">
            <a:extLst>
              <a:ext uri="{FF2B5EF4-FFF2-40B4-BE49-F238E27FC236}">
                <a16:creationId xmlns:a16="http://schemas.microsoft.com/office/drawing/2014/main" id="{F7D8FB19-EA00-2644-BD92-406E2508EDC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10"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88080"/>
            <a:ext cx="3905899" cy="1397895"/>
          </a:xfrm>
          <a:prstGeom prst="rect">
            <a:avLst/>
          </a:prstGeom>
        </p:spPr>
      </p:pic>
    </p:spTree>
    <p:extLst>
      <p:ext uri="{BB962C8B-B14F-4D97-AF65-F5344CB8AC3E}">
        <p14:creationId xmlns:p14="http://schemas.microsoft.com/office/powerpoint/2010/main" val="3015154432"/>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169D52F-D232-0E4E-B569-0B6749E404FA}"/>
              </a:ext>
            </a:extLst>
          </p:cNvPr>
          <p:cNvSpPr>
            <a:spLocks noGrp="1"/>
          </p:cNvSpPr>
          <p:nvPr>
            <p:ph type="pic" sz="quarter" idx="21"/>
          </p:nvPr>
        </p:nvSpPr>
        <p:spPr/>
      </p:sp>
      <p:sp>
        <p:nvSpPr>
          <p:cNvPr id="5" name="Text Placeholder 4">
            <a:extLst>
              <a:ext uri="{FF2B5EF4-FFF2-40B4-BE49-F238E27FC236}">
                <a16:creationId xmlns:a16="http://schemas.microsoft.com/office/drawing/2014/main" id="{7D066274-2467-6D47-B795-CE14CBB41473}"/>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D51CE137-5AC1-A642-82BB-5A2BDACB1576}"/>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F1E00F88-678D-D94D-B229-B70D4716821B}"/>
              </a:ext>
            </a:extLst>
          </p:cNvPr>
          <p:cNvSpPr>
            <a:spLocks noGrp="1"/>
          </p:cNvSpPr>
          <p:nvPr>
            <p:ph type="sldNum" sz="quarter" idx="12"/>
          </p:nvPr>
        </p:nvSpPr>
        <p:spPr/>
        <p:txBody>
          <a:bodyPr/>
          <a:lstStyle/>
          <a:p>
            <a:fld id="{7691CCDB-B024-8747-B233-CAD1CBC7A901}" type="slidenum">
              <a:rPr lang="en-US" smtClean="0"/>
              <a:pPr/>
              <a:t>152</a:t>
            </a:fld>
            <a:endParaRPr lang="en-US"/>
          </a:p>
        </p:txBody>
      </p:sp>
      <p:sp>
        <p:nvSpPr>
          <p:cNvPr id="17" name="Footer Placeholder 16">
            <a:extLst>
              <a:ext uri="{FF2B5EF4-FFF2-40B4-BE49-F238E27FC236}">
                <a16:creationId xmlns:a16="http://schemas.microsoft.com/office/drawing/2014/main" id="{F7EE0039-3DC1-0E4D-B560-BE9DD948B5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95224"/>
            <a:ext cx="3905899" cy="1397895"/>
          </a:xfrm>
          <a:prstGeom prst="rect">
            <a:avLst/>
          </a:prstGeom>
        </p:spPr>
      </p:pic>
    </p:spTree>
    <p:extLst>
      <p:ext uri="{BB962C8B-B14F-4D97-AF65-F5344CB8AC3E}">
        <p14:creationId xmlns:p14="http://schemas.microsoft.com/office/powerpoint/2010/main" val="524176378"/>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D7DCC5B-929A-5247-A8CD-E6B31E6F4C02}"/>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0" name="Picture Placeholder 9">
            <a:extLst>
              <a:ext uri="{FF2B5EF4-FFF2-40B4-BE49-F238E27FC236}">
                <a16:creationId xmlns:a16="http://schemas.microsoft.com/office/drawing/2014/main" id="{4720F528-A8EB-674A-A374-4A8AE4719171}"/>
              </a:ext>
            </a:extLst>
          </p:cNvPr>
          <p:cNvSpPr>
            <a:spLocks noGrp="1"/>
          </p:cNvSpPr>
          <p:nvPr>
            <p:ph type="pic" sz="quarter" idx="21"/>
          </p:nvPr>
        </p:nvSpPr>
        <p:spPr/>
      </p:sp>
      <p:sp>
        <p:nvSpPr>
          <p:cNvPr id="4" name="Title 3">
            <a:extLst>
              <a:ext uri="{FF2B5EF4-FFF2-40B4-BE49-F238E27FC236}">
                <a16:creationId xmlns:a16="http://schemas.microsoft.com/office/drawing/2014/main" id="{4428888A-431B-EF4E-972E-F52CEB885359}"/>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75BF81DD-C7C5-A549-A4BE-52DEB3C941B7}"/>
              </a:ext>
            </a:extLst>
          </p:cNvPr>
          <p:cNvSpPr>
            <a:spLocks noGrp="1"/>
          </p:cNvSpPr>
          <p:nvPr>
            <p:ph type="sldNum" sz="quarter" idx="12"/>
          </p:nvPr>
        </p:nvSpPr>
        <p:spPr/>
        <p:txBody>
          <a:bodyPr/>
          <a:lstStyle/>
          <a:p>
            <a:fld id="{7691CCDB-B024-8747-B233-CAD1CBC7A901}" type="slidenum">
              <a:rPr lang="en-US" smtClean="0"/>
              <a:pPr/>
              <a:t>153</a:t>
            </a:fld>
            <a:endParaRPr lang="en-US"/>
          </a:p>
        </p:txBody>
      </p:sp>
      <p:sp>
        <p:nvSpPr>
          <p:cNvPr id="17" name="Footer Placeholder 16">
            <a:extLst>
              <a:ext uri="{FF2B5EF4-FFF2-40B4-BE49-F238E27FC236}">
                <a16:creationId xmlns:a16="http://schemas.microsoft.com/office/drawing/2014/main" id="{F56861D3-B943-8140-984B-E81CF9372BE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80937"/>
            <a:ext cx="3905899" cy="1397895"/>
          </a:xfrm>
          <a:prstGeom prst="rect">
            <a:avLst/>
          </a:prstGeom>
        </p:spPr>
      </p:pic>
    </p:spTree>
    <p:extLst>
      <p:ext uri="{BB962C8B-B14F-4D97-AF65-F5344CB8AC3E}">
        <p14:creationId xmlns:p14="http://schemas.microsoft.com/office/powerpoint/2010/main" val="2537570168"/>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BA00147-08DF-0847-BFEE-E455CF0B993B}"/>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11" name="Picture Placeholder 10">
            <a:extLst>
              <a:ext uri="{FF2B5EF4-FFF2-40B4-BE49-F238E27FC236}">
                <a16:creationId xmlns:a16="http://schemas.microsoft.com/office/drawing/2014/main" id="{DDAFEF6A-ADAD-8B4D-B38D-45556358AABA}"/>
              </a:ext>
            </a:extLst>
          </p:cNvPr>
          <p:cNvSpPr>
            <a:spLocks noGrp="1"/>
          </p:cNvSpPr>
          <p:nvPr>
            <p:ph type="pic" sz="quarter" idx="21"/>
          </p:nvPr>
        </p:nvSpPr>
        <p:spPr/>
      </p:sp>
      <p:sp>
        <p:nvSpPr>
          <p:cNvPr id="9" name="Title 8">
            <a:extLst>
              <a:ext uri="{FF2B5EF4-FFF2-40B4-BE49-F238E27FC236}">
                <a16:creationId xmlns:a16="http://schemas.microsoft.com/office/drawing/2014/main" id="{2E6D2A7C-D764-2E4A-A2DD-AF5D07AAABE2}"/>
              </a:ext>
            </a:extLst>
          </p:cNvPr>
          <p:cNvSpPr>
            <a:spLocks noGrp="1"/>
          </p:cNvSpPr>
          <p:nvPr>
            <p:ph type="title"/>
          </p:nvPr>
        </p:nvSpPr>
        <p:spPr>
          <a:xfrm>
            <a:off x="4739109" y="3079856"/>
            <a:ext cx="4237781" cy="690002"/>
          </a:xfrm>
        </p:spPr>
        <p:txBody>
          <a:bodyPr/>
          <a:lstStyle/>
          <a:p>
            <a:r>
              <a:rPr lang="en-US" dirty="0"/>
              <a:t>Thank You</a:t>
            </a:r>
          </a:p>
        </p:txBody>
      </p:sp>
      <p:sp>
        <p:nvSpPr>
          <p:cNvPr id="14" name="Slide Number Placeholder 13">
            <a:extLst>
              <a:ext uri="{FF2B5EF4-FFF2-40B4-BE49-F238E27FC236}">
                <a16:creationId xmlns:a16="http://schemas.microsoft.com/office/drawing/2014/main" id="{7A7A39F6-55D1-154A-8177-66528CC3AC8F}"/>
              </a:ext>
            </a:extLst>
          </p:cNvPr>
          <p:cNvSpPr>
            <a:spLocks noGrp="1"/>
          </p:cNvSpPr>
          <p:nvPr>
            <p:ph type="sldNum" sz="quarter" idx="12"/>
          </p:nvPr>
        </p:nvSpPr>
        <p:spPr/>
        <p:txBody>
          <a:bodyPr/>
          <a:lstStyle/>
          <a:p>
            <a:fld id="{7691CCDB-B024-8747-B233-CAD1CBC7A901}" type="slidenum">
              <a:rPr lang="en-US" smtClean="0"/>
              <a:pPr/>
              <a:t>154</a:t>
            </a:fld>
            <a:endParaRPr lang="en-US"/>
          </a:p>
        </p:txBody>
      </p:sp>
      <p:sp>
        <p:nvSpPr>
          <p:cNvPr id="16" name="Footer Placeholder 15">
            <a:extLst>
              <a:ext uri="{FF2B5EF4-FFF2-40B4-BE49-F238E27FC236}">
                <a16:creationId xmlns:a16="http://schemas.microsoft.com/office/drawing/2014/main" id="{2152244A-D2BE-474E-AAC8-C50A74DE72A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73793"/>
            <a:ext cx="3905899" cy="1397895"/>
          </a:xfrm>
          <a:prstGeom prst="rect">
            <a:avLst/>
          </a:prstGeom>
        </p:spPr>
      </p:pic>
    </p:spTree>
    <p:extLst>
      <p:ext uri="{BB962C8B-B14F-4D97-AF65-F5344CB8AC3E}">
        <p14:creationId xmlns:p14="http://schemas.microsoft.com/office/powerpoint/2010/main" val="1534006234"/>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941FF87-1B2A-CA45-BE5A-076146B211CB}"/>
              </a:ext>
            </a:extLst>
          </p:cNvPr>
          <p:cNvSpPr>
            <a:spLocks noGrp="1"/>
          </p:cNvSpPr>
          <p:nvPr>
            <p:ph type="pic" sz="quarter" idx="21"/>
          </p:nvPr>
        </p:nvSpPr>
        <p:spPr/>
      </p:sp>
      <p:sp>
        <p:nvSpPr>
          <p:cNvPr id="5" name="Text Placeholder 4">
            <a:extLst>
              <a:ext uri="{FF2B5EF4-FFF2-40B4-BE49-F238E27FC236}">
                <a16:creationId xmlns:a16="http://schemas.microsoft.com/office/drawing/2014/main" id="{03835B78-2237-DC4B-B1A0-36DB487E4AC4}"/>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7C5E9A61-A2FD-AC48-AE3B-2D3CE57EFDB6}"/>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AB6ED31C-69E1-EE47-8B5F-6AF5A682F481}"/>
              </a:ext>
            </a:extLst>
          </p:cNvPr>
          <p:cNvSpPr>
            <a:spLocks noGrp="1"/>
          </p:cNvSpPr>
          <p:nvPr>
            <p:ph type="sldNum" sz="quarter" idx="12"/>
          </p:nvPr>
        </p:nvSpPr>
        <p:spPr/>
        <p:txBody>
          <a:bodyPr/>
          <a:lstStyle/>
          <a:p>
            <a:fld id="{7691CCDB-B024-8747-B233-CAD1CBC7A901}" type="slidenum">
              <a:rPr lang="en-US" smtClean="0"/>
              <a:pPr/>
              <a:t>155</a:t>
            </a:fld>
            <a:endParaRPr lang="en-US"/>
          </a:p>
        </p:txBody>
      </p:sp>
      <p:sp>
        <p:nvSpPr>
          <p:cNvPr id="17" name="Footer Placeholder 16">
            <a:extLst>
              <a:ext uri="{FF2B5EF4-FFF2-40B4-BE49-F238E27FC236}">
                <a16:creationId xmlns:a16="http://schemas.microsoft.com/office/drawing/2014/main" id="{FB545EF7-10F0-C34F-B8AA-9193D876313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80937"/>
            <a:ext cx="3905899" cy="1397895"/>
          </a:xfrm>
          <a:prstGeom prst="rect">
            <a:avLst/>
          </a:prstGeom>
        </p:spPr>
      </p:pic>
    </p:spTree>
    <p:extLst>
      <p:ext uri="{BB962C8B-B14F-4D97-AF65-F5344CB8AC3E}">
        <p14:creationId xmlns:p14="http://schemas.microsoft.com/office/powerpoint/2010/main" val="3284428111"/>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0666F9-7696-C044-B942-C0990707FC19}"/>
              </a:ext>
            </a:extLst>
          </p:cNvPr>
          <p:cNvSpPr>
            <a:spLocks noGrp="1"/>
          </p:cNvSpPr>
          <p:nvPr>
            <p:ph type="pic" sz="quarter" idx="21"/>
          </p:nvPr>
        </p:nvSpPr>
        <p:spPr/>
      </p:sp>
      <p:sp>
        <p:nvSpPr>
          <p:cNvPr id="4" name="Title 3">
            <a:extLst>
              <a:ext uri="{FF2B5EF4-FFF2-40B4-BE49-F238E27FC236}">
                <a16:creationId xmlns:a16="http://schemas.microsoft.com/office/drawing/2014/main" id="{04A8F2B4-16FB-8E4F-8029-670F8CF991FB}"/>
              </a:ext>
            </a:extLst>
          </p:cNvPr>
          <p:cNvSpPr>
            <a:spLocks noGrp="1"/>
          </p:cNvSpPr>
          <p:nvPr>
            <p:ph type="title"/>
          </p:nvPr>
        </p:nvSpPr>
        <p:spPr>
          <a:xfrm>
            <a:off x="4739109" y="3079856"/>
            <a:ext cx="4237781" cy="690002"/>
          </a:xfrm>
        </p:spPr>
        <p:txBody>
          <a:bodyPr/>
          <a:lstStyle/>
          <a:p>
            <a:r>
              <a:rPr lang="en-US" dirty="0"/>
              <a:t>Thank You</a:t>
            </a:r>
          </a:p>
        </p:txBody>
      </p:sp>
      <p:sp>
        <p:nvSpPr>
          <p:cNvPr id="5" name="Text Placeholder 4">
            <a:extLst>
              <a:ext uri="{FF2B5EF4-FFF2-40B4-BE49-F238E27FC236}">
                <a16:creationId xmlns:a16="http://schemas.microsoft.com/office/drawing/2014/main" id="{124F9AAC-706E-7D44-B706-A1724DB5A6DB}"/>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5" name="Slide Number Placeholder 14">
            <a:extLst>
              <a:ext uri="{FF2B5EF4-FFF2-40B4-BE49-F238E27FC236}">
                <a16:creationId xmlns:a16="http://schemas.microsoft.com/office/drawing/2014/main" id="{5D18B04D-334A-E546-9B84-9780676DC1DE}"/>
              </a:ext>
            </a:extLst>
          </p:cNvPr>
          <p:cNvSpPr>
            <a:spLocks noGrp="1"/>
          </p:cNvSpPr>
          <p:nvPr>
            <p:ph type="sldNum" sz="quarter" idx="12"/>
          </p:nvPr>
        </p:nvSpPr>
        <p:spPr/>
        <p:txBody>
          <a:bodyPr/>
          <a:lstStyle/>
          <a:p>
            <a:fld id="{7691CCDB-B024-8747-B233-CAD1CBC7A901}" type="slidenum">
              <a:rPr lang="en-US" smtClean="0"/>
              <a:pPr/>
              <a:t>156</a:t>
            </a:fld>
            <a:endParaRPr lang="en-US"/>
          </a:p>
        </p:txBody>
      </p:sp>
      <p:sp>
        <p:nvSpPr>
          <p:cNvPr id="17" name="Footer Placeholder 16">
            <a:extLst>
              <a:ext uri="{FF2B5EF4-FFF2-40B4-BE49-F238E27FC236}">
                <a16:creationId xmlns:a16="http://schemas.microsoft.com/office/drawing/2014/main" id="{1272FAD9-52D5-274C-9333-9964E216DA0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59505"/>
            <a:ext cx="3905899" cy="1397895"/>
          </a:xfrm>
          <a:prstGeom prst="rect">
            <a:avLst/>
          </a:prstGeom>
        </p:spPr>
      </p:pic>
    </p:spTree>
    <p:extLst>
      <p:ext uri="{BB962C8B-B14F-4D97-AF65-F5344CB8AC3E}">
        <p14:creationId xmlns:p14="http://schemas.microsoft.com/office/powerpoint/2010/main" val="858720320"/>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CD5F98-29D1-CD46-AFF2-2D32A4AF8389}"/>
              </a:ext>
            </a:extLst>
          </p:cNvPr>
          <p:cNvSpPr>
            <a:spLocks noGrp="1"/>
          </p:cNvSpPr>
          <p:nvPr>
            <p:ph type="body" sz="quarter" idx="15"/>
          </p:nvPr>
        </p:nvSpPr>
        <p:spPr>
          <a:xfrm>
            <a:off x="4739108" y="3777465"/>
            <a:ext cx="4229100" cy="842964"/>
          </a:xfrm>
        </p:spPr>
        <p:txBody>
          <a:bodyPr/>
          <a:lstStyle/>
          <a:p>
            <a:r>
              <a:rPr lang="en-US"/>
              <a:t>Presenter Name:</a:t>
            </a:r>
            <a:br>
              <a:rPr lang="en-US"/>
            </a:br>
            <a:r>
              <a:rPr lang="en-US"/>
              <a:t>Presenter Title:</a:t>
            </a:r>
            <a:br>
              <a:rPr lang="en-US"/>
            </a:br>
            <a:r>
              <a:rPr lang="en-US"/>
              <a:t>Contact Info:</a:t>
            </a:r>
          </a:p>
        </p:txBody>
      </p:sp>
      <p:sp>
        <p:nvSpPr>
          <p:cNvPr id="11" name="Picture Placeholder 10">
            <a:extLst>
              <a:ext uri="{FF2B5EF4-FFF2-40B4-BE49-F238E27FC236}">
                <a16:creationId xmlns:a16="http://schemas.microsoft.com/office/drawing/2014/main" id="{F5F3D1EB-D4F3-AB4C-85EB-914F56A9C188}"/>
              </a:ext>
            </a:extLst>
          </p:cNvPr>
          <p:cNvSpPr>
            <a:spLocks noGrp="1"/>
          </p:cNvSpPr>
          <p:nvPr>
            <p:ph type="pic" sz="quarter" idx="21"/>
          </p:nvPr>
        </p:nvSpPr>
        <p:spPr/>
      </p:sp>
      <p:sp>
        <p:nvSpPr>
          <p:cNvPr id="4" name="Title 3">
            <a:extLst>
              <a:ext uri="{FF2B5EF4-FFF2-40B4-BE49-F238E27FC236}">
                <a16:creationId xmlns:a16="http://schemas.microsoft.com/office/drawing/2014/main" id="{77015B79-2244-754D-986B-647891089F94}"/>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0EC5811A-CC62-2A48-8C81-A38B861BEC11}"/>
              </a:ext>
            </a:extLst>
          </p:cNvPr>
          <p:cNvSpPr>
            <a:spLocks noGrp="1"/>
          </p:cNvSpPr>
          <p:nvPr>
            <p:ph type="sldNum" sz="quarter" idx="12"/>
          </p:nvPr>
        </p:nvSpPr>
        <p:spPr/>
        <p:txBody>
          <a:bodyPr/>
          <a:lstStyle/>
          <a:p>
            <a:fld id="{7691CCDB-B024-8747-B233-CAD1CBC7A901}" type="slidenum">
              <a:rPr lang="en-US" smtClean="0"/>
              <a:pPr/>
              <a:t>157</a:t>
            </a:fld>
            <a:endParaRPr lang="en-US"/>
          </a:p>
        </p:txBody>
      </p:sp>
      <p:sp>
        <p:nvSpPr>
          <p:cNvPr id="17" name="Footer Placeholder 16">
            <a:extLst>
              <a:ext uri="{FF2B5EF4-FFF2-40B4-BE49-F238E27FC236}">
                <a16:creationId xmlns:a16="http://schemas.microsoft.com/office/drawing/2014/main" id="{128A9529-2FDC-7C46-BDC2-5CAB0AF6A5A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74426"/>
            <a:ext cx="3905899" cy="1397895"/>
          </a:xfrm>
          <a:prstGeom prst="rect">
            <a:avLst/>
          </a:prstGeom>
        </p:spPr>
      </p:pic>
    </p:spTree>
    <p:extLst>
      <p:ext uri="{BB962C8B-B14F-4D97-AF65-F5344CB8AC3E}">
        <p14:creationId xmlns:p14="http://schemas.microsoft.com/office/powerpoint/2010/main" val="2415282094"/>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366674E6-38F2-4348-9B10-1507FF4569DD}"/>
              </a:ext>
            </a:extLst>
          </p:cNvPr>
          <p:cNvSpPr>
            <a:spLocks noGrp="1"/>
          </p:cNvSpPr>
          <p:nvPr>
            <p:ph type="pic" sz="quarter" idx="21"/>
          </p:nvPr>
        </p:nvSpPr>
        <p:spPr/>
      </p:sp>
      <p:sp>
        <p:nvSpPr>
          <p:cNvPr id="5" name="Text Placeholder 4">
            <a:extLst>
              <a:ext uri="{FF2B5EF4-FFF2-40B4-BE49-F238E27FC236}">
                <a16:creationId xmlns:a16="http://schemas.microsoft.com/office/drawing/2014/main" id="{BE4DEBE0-26E4-724C-8991-185F73033651}"/>
              </a:ext>
            </a:extLst>
          </p:cNvPr>
          <p:cNvSpPr>
            <a:spLocks noGrp="1"/>
          </p:cNvSpPr>
          <p:nvPr>
            <p:ph type="body" sz="quarter" idx="15"/>
          </p:nvPr>
        </p:nvSpPr>
        <p:spPr>
          <a:xfrm>
            <a:off x="4739108" y="3777465"/>
            <a:ext cx="4229100" cy="842964"/>
          </a:xfrm>
        </p:spPr>
        <p:txBody>
          <a:bodyPr/>
          <a:lstStyle/>
          <a:p>
            <a:r>
              <a:rPr lang="en-US" dirty="0"/>
              <a:t>Presenter Name:</a:t>
            </a:r>
            <a:br>
              <a:rPr lang="en-US" dirty="0"/>
            </a:br>
            <a:r>
              <a:rPr lang="en-US" dirty="0"/>
              <a:t>Presenter Title:</a:t>
            </a:r>
            <a:br>
              <a:rPr lang="en-US" dirty="0"/>
            </a:br>
            <a:r>
              <a:rPr lang="en-US" dirty="0"/>
              <a:t>Contact Info:</a:t>
            </a:r>
          </a:p>
        </p:txBody>
      </p:sp>
      <p:sp>
        <p:nvSpPr>
          <p:cNvPr id="4" name="Title 3">
            <a:extLst>
              <a:ext uri="{FF2B5EF4-FFF2-40B4-BE49-F238E27FC236}">
                <a16:creationId xmlns:a16="http://schemas.microsoft.com/office/drawing/2014/main" id="{ADB2580E-5390-4748-B1E2-97ABC291B171}"/>
              </a:ext>
            </a:extLst>
          </p:cNvPr>
          <p:cNvSpPr>
            <a:spLocks noGrp="1"/>
          </p:cNvSpPr>
          <p:nvPr>
            <p:ph type="title"/>
          </p:nvPr>
        </p:nvSpPr>
        <p:spPr>
          <a:xfrm>
            <a:off x="4739109" y="3079856"/>
            <a:ext cx="4237781" cy="690002"/>
          </a:xfrm>
        </p:spPr>
        <p:txBody>
          <a:bodyPr/>
          <a:lstStyle/>
          <a:p>
            <a:r>
              <a:rPr lang="en-US" dirty="0"/>
              <a:t>Thank You</a:t>
            </a:r>
          </a:p>
        </p:txBody>
      </p:sp>
      <p:sp>
        <p:nvSpPr>
          <p:cNvPr id="25" name="Slide Number Placeholder 24">
            <a:extLst>
              <a:ext uri="{FF2B5EF4-FFF2-40B4-BE49-F238E27FC236}">
                <a16:creationId xmlns:a16="http://schemas.microsoft.com/office/drawing/2014/main" id="{7778A83F-8140-DF43-977D-EE51C9CF8B4D}"/>
              </a:ext>
            </a:extLst>
          </p:cNvPr>
          <p:cNvSpPr>
            <a:spLocks noGrp="1"/>
          </p:cNvSpPr>
          <p:nvPr>
            <p:ph type="sldNum" sz="quarter" idx="12"/>
          </p:nvPr>
        </p:nvSpPr>
        <p:spPr/>
        <p:txBody>
          <a:bodyPr/>
          <a:lstStyle/>
          <a:p>
            <a:fld id="{7691CCDB-B024-8747-B233-CAD1CBC7A901}" type="slidenum">
              <a:rPr lang="en-US" smtClean="0"/>
              <a:pPr/>
              <a:t>158</a:t>
            </a:fld>
            <a:endParaRPr lang="en-US"/>
          </a:p>
        </p:txBody>
      </p:sp>
      <p:sp>
        <p:nvSpPr>
          <p:cNvPr id="27" name="Footer Placeholder 26">
            <a:extLst>
              <a:ext uri="{FF2B5EF4-FFF2-40B4-BE49-F238E27FC236}">
                <a16:creationId xmlns:a16="http://schemas.microsoft.com/office/drawing/2014/main" id="{20318514-B261-024B-B122-0AFF88AAB1F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4900708" y="630931"/>
            <a:ext cx="3905899" cy="1397895"/>
          </a:xfrm>
          <a:prstGeom prst="rect">
            <a:avLst/>
          </a:prstGeom>
        </p:spPr>
      </p:pic>
    </p:spTree>
    <p:extLst>
      <p:ext uri="{BB962C8B-B14F-4D97-AF65-F5344CB8AC3E}">
        <p14:creationId xmlns:p14="http://schemas.microsoft.com/office/powerpoint/2010/main" val="3746971987"/>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45D720FF-5E9E-A442-B73A-841198CD6A4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55768" y="1126321"/>
            <a:ext cx="3070390" cy="2877671"/>
          </a:xfrm>
          <a:prstGeom prst="rect">
            <a:avLst/>
          </a:prstGeom>
        </p:spPr>
      </p:pic>
      <p:pic>
        <p:nvPicPr>
          <p:cNvPr id="59" name="Graphic 58">
            <a:extLst>
              <a:ext uri="{FF2B5EF4-FFF2-40B4-BE49-F238E27FC236}">
                <a16:creationId xmlns:a16="http://schemas.microsoft.com/office/drawing/2014/main" id="{BF0345CD-5E3D-EC4E-A11E-1FE90E76CBE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406086" y="1654964"/>
            <a:ext cx="685323" cy="777874"/>
          </a:xfrm>
          <a:prstGeom prst="rect">
            <a:avLst/>
          </a:prstGeom>
        </p:spPr>
      </p:pic>
      <p:pic>
        <p:nvPicPr>
          <p:cNvPr id="61" name="Graphic 60">
            <a:extLst>
              <a:ext uri="{FF2B5EF4-FFF2-40B4-BE49-F238E27FC236}">
                <a16:creationId xmlns:a16="http://schemas.microsoft.com/office/drawing/2014/main" id="{CC281A82-3AA5-8146-8771-51E80B515E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399636" y="698265"/>
            <a:ext cx="777874" cy="777874"/>
          </a:xfrm>
          <a:prstGeom prst="rect">
            <a:avLst/>
          </a:prstGeom>
        </p:spPr>
      </p:pic>
      <p:pic>
        <p:nvPicPr>
          <p:cNvPr id="63" name="Graphic 62">
            <a:extLst>
              <a:ext uri="{FF2B5EF4-FFF2-40B4-BE49-F238E27FC236}">
                <a16:creationId xmlns:a16="http://schemas.microsoft.com/office/drawing/2014/main" id="{EF943FAA-39B4-B245-AD25-5A24E354DCF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4449120" y="698265"/>
            <a:ext cx="572064" cy="777874"/>
          </a:xfrm>
          <a:prstGeom prst="rect">
            <a:avLst/>
          </a:prstGeom>
        </p:spPr>
      </p:pic>
      <p:pic>
        <p:nvPicPr>
          <p:cNvPr id="67" name="Graphic 66">
            <a:extLst>
              <a:ext uri="{FF2B5EF4-FFF2-40B4-BE49-F238E27FC236}">
                <a16:creationId xmlns:a16="http://schemas.microsoft.com/office/drawing/2014/main" id="{42F3BC83-923D-AE4F-A7F3-03EAE0815DA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512110" y="698265"/>
            <a:ext cx="777874" cy="777874"/>
          </a:xfrm>
          <a:prstGeom prst="rect">
            <a:avLst/>
          </a:prstGeom>
        </p:spPr>
      </p:pic>
      <p:pic>
        <p:nvPicPr>
          <p:cNvPr id="69" name="Graphic 68">
            <a:extLst>
              <a:ext uri="{FF2B5EF4-FFF2-40B4-BE49-F238E27FC236}">
                <a16:creationId xmlns:a16="http://schemas.microsoft.com/office/drawing/2014/main" id="{EB291140-4B9F-2C48-82D6-638CAD8FDFB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7651099" y="698265"/>
            <a:ext cx="624057" cy="777874"/>
          </a:xfrm>
          <a:prstGeom prst="rect">
            <a:avLst/>
          </a:prstGeom>
        </p:spPr>
      </p:pic>
      <p:pic>
        <p:nvPicPr>
          <p:cNvPr id="71" name="Graphic 70">
            <a:extLst>
              <a:ext uri="{FF2B5EF4-FFF2-40B4-BE49-F238E27FC236}">
                <a16:creationId xmlns:a16="http://schemas.microsoft.com/office/drawing/2014/main" id="{9D25D949-01FE-C549-BAF3-B5C0D1873F2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5404260" y="1815116"/>
            <a:ext cx="777874" cy="468052"/>
          </a:xfrm>
          <a:prstGeom prst="rect">
            <a:avLst/>
          </a:prstGeom>
        </p:spPr>
      </p:pic>
      <p:pic>
        <p:nvPicPr>
          <p:cNvPr id="77" name="Graphic 76">
            <a:extLst>
              <a:ext uri="{FF2B5EF4-FFF2-40B4-BE49-F238E27FC236}">
                <a16:creationId xmlns:a16="http://schemas.microsoft.com/office/drawing/2014/main" id="{9ECC8C7C-1A6C-4243-A4F7-1F41D600D1E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7646667" y="1654964"/>
            <a:ext cx="625633" cy="777874"/>
          </a:xfrm>
          <a:prstGeom prst="rect">
            <a:avLst/>
          </a:prstGeom>
        </p:spPr>
      </p:pic>
      <p:pic>
        <p:nvPicPr>
          <p:cNvPr id="79" name="Graphic 78">
            <a:extLst>
              <a:ext uri="{FF2B5EF4-FFF2-40B4-BE49-F238E27FC236}">
                <a16:creationId xmlns:a16="http://schemas.microsoft.com/office/drawing/2014/main" id="{5E094ABB-912C-4740-BCDE-E33B32266A9F}"/>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xmlns="" r:embed="rId20"/>
              </a:ext>
            </a:extLst>
          </a:blip>
          <a:stretch>
            <a:fillRect/>
          </a:stretch>
        </p:blipFill>
        <p:spPr>
          <a:xfrm>
            <a:off x="6512110" y="1816544"/>
            <a:ext cx="777874" cy="490061"/>
          </a:xfrm>
          <a:prstGeom prst="rect">
            <a:avLst/>
          </a:prstGeom>
        </p:spPr>
      </p:pic>
      <p:pic>
        <p:nvPicPr>
          <p:cNvPr id="81" name="Graphic 80">
            <a:extLst>
              <a:ext uri="{FF2B5EF4-FFF2-40B4-BE49-F238E27FC236}">
                <a16:creationId xmlns:a16="http://schemas.microsoft.com/office/drawing/2014/main" id="{1C444578-9F97-2549-B7D0-E597CAF76AC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xmlns="" r:embed="rId22"/>
              </a:ext>
            </a:extLst>
          </a:blip>
          <a:stretch>
            <a:fillRect/>
          </a:stretch>
        </p:blipFill>
        <p:spPr>
          <a:xfrm>
            <a:off x="4359292" y="2613571"/>
            <a:ext cx="777874" cy="777874"/>
          </a:xfrm>
          <a:prstGeom prst="rect">
            <a:avLst/>
          </a:prstGeom>
        </p:spPr>
      </p:pic>
      <p:pic>
        <p:nvPicPr>
          <p:cNvPr id="83" name="Graphic 82">
            <a:extLst>
              <a:ext uri="{FF2B5EF4-FFF2-40B4-BE49-F238E27FC236}">
                <a16:creationId xmlns:a16="http://schemas.microsoft.com/office/drawing/2014/main" id="{50A2CB04-B8B8-D24B-8B93-DA578A4855A8}"/>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xmlns="" r:embed="rId24"/>
              </a:ext>
            </a:extLst>
          </a:blip>
          <a:stretch>
            <a:fillRect/>
          </a:stretch>
        </p:blipFill>
        <p:spPr>
          <a:xfrm>
            <a:off x="5411074" y="2586401"/>
            <a:ext cx="777874" cy="777874"/>
          </a:xfrm>
          <a:prstGeom prst="rect">
            <a:avLst/>
          </a:prstGeom>
        </p:spPr>
      </p:pic>
      <p:pic>
        <p:nvPicPr>
          <p:cNvPr id="85" name="Graphic 84">
            <a:extLst>
              <a:ext uri="{FF2B5EF4-FFF2-40B4-BE49-F238E27FC236}">
                <a16:creationId xmlns:a16="http://schemas.microsoft.com/office/drawing/2014/main" id="{DA4906E2-D142-A14A-9290-6334AF4D9926}"/>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xmlns="" r:embed="rId26"/>
              </a:ext>
            </a:extLst>
          </a:blip>
          <a:stretch>
            <a:fillRect/>
          </a:stretch>
        </p:blipFill>
        <p:spPr>
          <a:xfrm>
            <a:off x="6513754" y="2563523"/>
            <a:ext cx="774587" cy="777874"/>
          </a:xfrm>
          <a:prstGeom prst="rect">
            <a:avLst/>
          </a:prstGeom>
        </p:spPr>
      </p:pic>
      <p:pic>
        <p:nvPicPr>
          <p:cNvPr id="89" name="Graphic 88">
            <a:extLst>
              <a:ext uri="{FF2B5EF4-FFF2-40B4-BE49-F238E27FC236}">
                <a16:creationId xmlns:a16="http://schemas.microsoft.com/office/drawing/2014/main" id="{4284B892-425C-1548-B723-7AD0D51D3CE9}"/>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xmlns="" r:embed="rId28"/>
              </a:ext>
            </a:extLst>
          </a:blip>
          <a:stretch>
            <a:fillRect/>
          </a:stretch>
        </p:blipFill>
        <p:spPr>
          <a:xfrm>
            <a:off x="4347853" y="3587905"/>
            <a:ext cx="777874" cy="777874"/>
          </a:xfrm>
          <a:prstGeom prst="rect">
            <a:avLst/>
          </a:prstGeom>
        </p:spPr>
      </p:pic>
      <p:pic>
        <p:nvPicPr>
          <p:cNvPr id="93" name="Graphic 92">
            <a:extLst>
              <a:ext uri="{FF2B5EF4-FFF2-40B4-BE49-F238E27FC236}">
                <a16:creationId xmlns:a16="http://schemas.microsoft.com/office/drawing/2014/main" id="{59E8D75C-B390-5F4D-B3A5-58BB22634F07}"/>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xmlns="" r:embed="rId30"/>
              </a:ext>
            </a:extLst>
          </a:blip>
          <a:stretch>
            <a:fillRect/>
          </a:stretch>
        </p:blipFill>
        <p:spPr>
          <a:xfrm>
            <a:off x="5437131" y="3772870"/>
            <a:ext cx="777874" cy="385065"/>
          </a:xfrm>
          <a:prstGeom prst="rect">
            <a:avLst/>
          </a:prstGeom>
        </p:spPr>
      </p:pic>
      <p:pic>
        <p:nvPicPr>
          <p:cNvPr id="95" name="Graphic 94">
            <a:extLst>
              <a:ext uri="{FF2B5EF4-FFF2-40B4-BE49-F238E27FC236}">
                <a16:creationId xmlns:a16="http://schemas.microsoft.com/office/drawing/2014/main" id="{43A3E22E-98E9-2043-B0F2-0BE1666D65ED}"/>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xmlns="" r:embed="rId32"/>
              </a:ext>
            </a:extLst>
          </a:blip>
          <a:stretch>
            <a:fillRect/>
          </a:stretch>
        </p:blipFill>
        <p:spPr>
          <a:xfrm>
            <a:off x="6472099" y="3552157"/>
            <a:ext cx="839875" cy="714432"/>
          </a:xfrm>
          <a:prstGeom prst="rect">
            <a:avLst/>
          </a:prstGeom>
        </p:spPr>
      </p:pic>
      <p:pic>
        <p:nvPicPr>
          <p:cNvPr id="97" name="Graphic 96">
            <a:extLst>
              <a:ext uri="{FF2B5EF4-FFF2-40B4-BE49-F238E27FC236}">
                <a16:creationId xmlns:a16="http://schemas.microsoft.com/office/drawing/2014/main" id="{7751ACB2-8E6F-A547-B38B-742ACA716D3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xmlns="" r:embed="rId34"/>
              </a:ext>
            </a:extLst>
          </a:blip>
          <a:stretch>
            <a:fillRect/>
          </a:stretch>
        </p:blipFill>
        <p:spPr>
          <a:xfrm>
            <a:off x="7598004" y="3465311"/>
            <a:ext cx="641023" cy="801278"/>
          </a:xfrm>
          <a:prstGeom prst="rect">
            <a:avLst/>
          </a:prstGeom>
        </p:spPr>
      </p:pic>
      <p:pic>
        <p:nvPicPr>
          <p:cNvPr id="99" name="Graphic 98">
            <a:extLst>
              <a:ext uri="{FF2B5EF4-FFF2-40B4-BE49-F238E27FC236}">
                <a16:creationId xmlns:a16="http://schemas.microsoft.com/office/drawing/2014/main" id="{959C1F99-F964-3C4B-BCBE-683F10CA5D22}"/>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xmlns="" r:embed="rId36"/>
              </a:ext>
            </a:extLst>
          </a:blip>
          <a:stretch>
            <a:fillRect/>
          </a:stretch>
        </p:blipFill>
        <p:spPr>
          <a:xfrm>
            <a:off x="7564846" y="2822339"/>
            <a:ext cx="777874" cy="278839"/>
          </a:xfrm>
          <a:prstGeom prst="rect">
            <a:avLst/>
          </a:prstGeom>
        </p:spPr>
      </p:pic>
      <p:sp>
        <p:nvSpPr>
          <p:cNvPr id="23" name="Text Placeholder 2">
            <a:extLst>
              <a:ext uri="{FF2B5EF4-FFF2-40B4-BE49-F238E27FC236}">
                <a16:creationId xmlns:a16="http://schemas.microsoft.com/office/drawing/2014/main" id="{51515B7F-3E42-FD41-B131-EF2547D4C488}"/>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rPr>
              <a:t>Additional approved resources can be found at </a:t>
            </a:r>
            <a:r>
              <a:rPr lang="en-US" sz="900" dirty="0">
                <a:solidFill>
                  <a:schemeClr val="bg1"/>
                </a:solidFill>
                <a:hlinkClick r:id="rId37">
                  <a:extLst>
                    <a:ext uri="{A12FA001-AC4F-418D-AE19-62706E023703}">
                      <ahyp:hlinkClr xmlns:ahyp="http://schemas.microsoft.com/office/drawing/2018/hyperlinkcolor" xmlns="" val="tx"/>
                    </a:ext>
                  </a:extLst>
                </a:hlinkClick>
              </a:rPr>
              <a:t>Girl Scout Brand Assets Library</a:t>
            </a:r>
            <a:endParaRPr lang="en-US" sz="900" dirty="0">
              <a:solidFill>
                <a:schemeClr val="bg1"/>
              </a:solidFill>
            </a:endParaRPr>
          </a:p>
        </p:txBody>
      </p:sp>
      <p:sp>
        <p:nvSpPr>
          <p:cNvPr id="9" name="Slide Number Placeholder 8">
            <a:extLst>
              <a:ext uri="{FF2B5EF4-FFF2-40B4-BE49-F238E27FC236}">
                <a16:creationId xmlns:a16="http://schemas.microsoft.com/office/drawing/2014/main" id="{26D0206D-F0BB-DB46-9727-CFDA4A0F6A20}"/>
              </a:ext>
            </a:extLst>
          </p:cNvPr>
          <p:cNvSpPr>
            <a:spLocks noGrp="1"/>
          </p:cNvSpPr>
          <p:nvPr>
            <p:ph type="sldNum" sz="quarter" idx="10"/>
          </p:nvPr>
        </p:nvSpPr>
        <p:spPr/>
        <p:txBody>
          <a:bodyPr/>
          <a:lstStyle/>
          <a:p>
            <a:fld id="{7691CCDB-B024-8747-B233-CAD1CBC7A901}" type="slidenum">
              <a:rPr lang="en-US" smtClean="0"/>
              <a:pPr/>
              <a:t>159</a:t>
            </a:fld>
            <a:endParaRPr lang="en-US" dirty="0"/>
          </a:p>
        </p:txBody>
      </p:sp>
      <p:sp>
        <p:nvSpPr>
          <p:cNvPr id="11" name="Footer Placeholder 10">
            <a:extLst>
              <a:ext uri="{FF2B5EF4-FFF2-40B4-BE49-F238E27FC236}">
                <a16:creationId xmlns:a16="http://schemas.microsoft.com/office/drawing/2014/main" id="{7D039924-BA40-C74A-95D1-CEB8D41DDBA1}"/>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3989648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A79DC9-94A6-9744-9F2B-75D133B6763C}"/>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7" name="Title 5">
            <a:extLst>
              <a:ext uri="{FF2B5EF4-FFF2-40B4-BE49-F238E27FC236}">
                <a16:creationId xmlns:a16="http://schemas.microsoft.com/office/drawing/2014/main" id="{D847D111-63B2-0749-89D9-B6B925038C1E}"/>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bg2">
                    <a:lumMod val="40000"/>
                    <a:lumOff val="60000"/>
                  </a:schemeClr>
                </a:solidFill>
                <a:latin typeface="Girl Scout Display Light" panose="02020003000000000000" pitchFamily="18" charset="0"/>
              </a:rPr>
              <a:t>THIS SLIDE HAS BEEN PURPOSELY LEFT BLANK.</a:t>
            </a:r>
          </a:p>
          <a:p>
            <a:pPr algn="ctr"/>
            <a:r>
              <a:rPr lang="en-US" dirty="0">
                <a:solidFill>
                  <a:schemeClr val="bg2">
                    <a:lumMod val="40000"/>
                    <a:lumOff val="60000"/>
                  </a:schemeClr>
                </a:solidFill>
                <a:latin typeface="Girl Scout Display Light" panose="02020003000000000000" pitchFamily="18" charset="0"/>
              </a:rPr>
              <a:t>PLEASE DELETE THIS TEXT BOX AND REPLACE</a:t>
            </a:r>
          </a:p>
          <a:p>
            <a:pPr algn="ctr"/>
            <a:r>
              <a:rPr lang="en-US" dirty="0">
                <a:solidFill>
                  <a:schemeClr val="bg2">
                    <a:lumMod val="40000"/>
                    <a:lumOff val="60000"/>
                  </a:schemeClr>
                </a:solidFill>
                <a:latin typeface="Girl Scout Display Light" panose="02020003000000000000" pitchFamily="18" charset="0"/>
              </a:rPr>
              <a:t>WITH YOUR OWN COPY, CHARTS OR IMAGERY.</a:t>
            </a:r>
          </a:p>
        </p:txBody>
      </p:sp>
      <p:sp>
        <p:nvSpPr>
          <p:cNvPr id="12" name="Slide Number Placeholder 11">
            <a:extLst>
              <a:ext uri="{FF2B5EF4-FFF2-40B4-BE49-F238E27FC236}">
                <a16:creationId xmlns:a16="http://schemas.microsoft.com/office/drawing/2014/main" id="{26886002-AEFB-334D-BEA3-89845E851E7B}"/>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14" name="Footer Placeholder 13">
            <a:extLst>
              <a:ext uri="{FF2B5EF4-FFF2-40B4-BE49-F238E27FC236}">
                <a16:creationId xmlns:a16="http://schemas.microsoft.com/office/drawing/2014/main" id="{8E574F61-F628-1440-A1AA-6D46EECC5DF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4558125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AD1D6A9-82C9-6045-8696-B520AD22B4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58050" y="3462611"/>
            <a:ext cx="767317" cy="767316"/>
          </a:xfrm>
          <a:prstGeom prst="rect">
            <a:avLst/>
          </a:prstGeom>
        </p:spPr>
      </p:pic>
      <p:pic>
        <p:nvPicPr>
          <p:cNvPr id="8" name="Graphic 7">
            <a:extLst>
              <a:ext uri="{FF2B5EF4-FFF2-40B4-BE49-F238E27FC236}">
                <a16:creationId xmlns:a16="http://schemas.microsoft.com/office/drawing/2014/main" id="{BADF4518-5CC9-0A44-AF85-0EF65AF9D1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29583" y="2258496"/>
            <a:ext cx="878249" cy="878249"/>
          </a:xfrm>
          <a:prstGeom prst="rect">
            <a:avLst/>
          </a:prstGeom>
        </p:spPr>
      </p:pic>
      <p:pic>
        <p:nvPicPr>
          <p:cNvPr id="10" name="Graphic 9">
            <a:extLst>
              <a:ext uri="{FF2B5EF4-FFF2-40B4-BE49-F238E27FC236}">
                <a16:creationId xmlns:a16="http://schemas.microsoft.com/office/drawing/2014/main" id="{EB239F56-7EE0-F145-83DC-5D1B24852F7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47033" y="2369428"/>
            <a:ext cx="767317" cy="767316"/>
          </a:xfrm>
          <a:prstGeom prst="rect">
            <a:avLst/>
          </a:prstGeom>
        </p:spPr>
      </p:pic>
      <p:pic>
        <p:nvPicPr>
          <p:cNvPr id="12" name="Graphic 11">
            <a:extLst>
              <a:ext uri="{FF2B5EF4-FFF2-40B4-BE49-F238E27FC236}">
                <a16:creationId xmlns:a16="http://schemas.microsoft.com/office/drawing/2014/main" id="{11B26549-01F3-4244-8A15-6AF5D0B9CE8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49504" y="3462611"/>
            <a:ext cx="857184" cy="767316"/>
          </a:xfrm>
          <a:prstGeom prst="rect">
            <a:avLst/>
          </a:prstGeom>
        </p:spPr>
      </p:pic>
      <p:pic>
        <p:nvPicPr>
          <p:cNvPr id="14" name="Graphic 13">
            <a:extLst>
              <a:ext uri="{FF2B5EF4-FFF2-40B4-BE49-F238E27FC236}">
                <a16:creationId xmlns:a16="http://schemas.microsoft.com/office/drawing/2014/main" id="{A31EEF17-C255-B241-AC8B-2495AD95A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950046" y="3537114"/>
            <a:ext cx="1035571" cy="692812"/>
          </a:xfrm>
          <a:prstGeom prst="rect">
            <a:avLst/>
          </a:prstGeom>
        </p:spPr>
      </p:pic>
      <p:pic>
        <p:nvPicPr>
          <p:cNvPr id="17" name="Graphic 16">
            <a:extLst>
              <a:ext uri="{FF2B5EF4-FFF2-40B4-BE49-F238E27FC236}">
                <a16:creationId xmlns:a16="http://schemas.microsoft.com/office/drawing/2014/main" id="{C6216585-CFA8-874E-840F-30F6012740F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259330" y="2280080"/>
            <a:ext cx="754960" cy="863781"/>
          </a:xfrm>
          <a:prstGeom prst="rect">
            <a:avLst/>
          </a:prstGeom>
        </p:spPr>
      </p:pic>
      <p:pic>
        <p:nvPicPr>
          <p:cNvPr id="19" name="Graphic 18">
            <a:extLst>
              <a:ext uri="{FF2B5EF4-FFF2-40B4-BE49-F238E27FC236}">
                <a16:creationId xmlns:a16="http://schemas.microsoft.com/office/drawing/2014/main" id="{B46739C4-05BC-F044-9753-9B022449A90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244115" y="1085023"/>
            <a:ext cx="875709" cy="765324"/>
          </a:xfrm>
          <a:prstGeom prst="rect">
            <a:avLst/>
          </a:prstGeom>
        </p:spPr>
      </p:pic>
      <p:pic>
        <p:nvPicPr>
          <p:cNvPr id="21" name="Graphic 20">
            <a:extLst>
              <a:ext uri="{FF2B5EF4-FFF2-40B4-BE49-F238E27FC236}">
                <a16:creationId xmlns:a16="http://schemas.microsoft.com/office/drawing/2014/main" id="{839187A1-03AE-AF48-BB00-9A6AC2A80C48}"/>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113371" y="1106747"/>
            <a:ext cx="767316" cy="767316"/>
          </a:xfrm>
          <a:prstGeom prst="rect">
            <a:avLst/>
          </a:prstGeom>
        </p:spPr>
      </p:pic>
      <p:pic>
        <p:nvPicPr>
          <p:cNvPr id="23" name="Graphic 22">
            <a:extLst>
              <a:ext uri="{FF2B5EF4-FFF2-40B4-BE49-F238E27FC236}">
                <a16:creationId xmlns:a16="http://schemas.microsoft.com/office/drawing/2014/main" id="{472BE6ED-B046-F243-A326-A9D9218E4DC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947033" y="1095761"/>
            <a:ext cx="758860" cy="786206"/>
          </a:xfrm>
          <a:prstGeom prst="rect">
            <a:avLst/>
          </a:prstGeom>
        </p:spPr>
      </p:pic>
      <p:sp>
        <p:nvSpPr>
          <p:cNvPr id="15" name="Text Placeholder 2">
            <a:extLst>
              <a:ext uri="{FF2B5EF4-FFF2-40B4-BE49-F238E27FC236}">
                <a16:creationId xmlns:a16="http://schemas.microsoft.com/office/drawing/2014/main" id="{DF9BE62E-1FE2-244F-8AEB-0ADCE0F440A2}"/>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rPr>
              <a:t>Additional approved resources can be found at </a:t>
            </a:r>
            <a:r>
              <a:rPr lang="en-US" sz="900" dirty="0">
                <a:solidFill>
                  <a:schemeClr val="bg1"/>
                </a:solidFill>
                <a:hlinkClick r:id="rId21">
                  <a:extLst>
                    <a:ext uri="{A12FA001-AC4F-418D-AE19-62706E023703}">
                      <ahyp:hlinkClr xmlns:ahyp="http://schemas.microsoft.com/office/drawing/2018/hyperlinkcolor" xmlns="" val="tx"/>
                    </a:ext>
                  </a:extLst>
                </a:hlinkClick>
              </a:rPr>
              <a:t>Girl Scout Brand Assets Library</a:t>
            </a:r>
            <a:endParaRPr lang="en-US" sz="900" dirty="0">
              <a:solidFill>
                <a:schemeClr val="bg1"/>
              </a:solidFill>
            </a:endParaRPr>
          </a:p>
        </p:txBody>
      </p:sp>
      <p:sp>
        <p:nvSpPr>
          <p:cNvPr id="9" name="TextBox 8">
            <a:extLst>
              <a:ext uri="{FF2B5EF4-FFF2-40B4-BE49-F238E27FC236}">
                <a16:creationId xmlns:a16="http://schemas.microsoft.com/office/drawing/2014/main" id="{1A7321D6-7D97-3141-AAA0-57FCEE8185C6}"/>
              </a:ext>
            </a:extLst>
          </p:cNvPr>
          <p:cNvSpPr txBox="1"/>
          <p:nvPr/>
        </p:nvSpPr>
        <p:spPr>
          <a:xfrm>
            <a:off x="8330084" y="351692"/>
            <a:ext cx="0" cy="0"/>
          </a:xfrm>
          <a:prstGeom prst="rect">
            <a:avLst/>
          </a:prstGeom>
          <a:noFill/>
          <a:ln>
            <a:noFill/>
          </a:ln>
        </p:spPr>
        <p:txBody>
          <a:bodyPr vert="horz" wrap="none" lIns="91440" tIns="45720" rIns="91440" bIns="45720" rtlCol="0" anchor="ctr">
            <a:noAutofit/>
          </a:bodyPr>
          <a:lstStyle/>
          <a:p>
            <a:pPr algn="l"/>
            <a:endParaRPr lang="en-US" dirty="0"/>
          </a:p>
        </p:txBody>
      </p:sp>
      <p:pic>
        <p:nvPicPr>
          <p:cNvPr id="3" name="Picture 2">
            <a:extLst>
              <a:ext uri="{FF2B5EF4-FFF2-40B4-BE49-F238E27FC236}">
                <a16:creationId xmlns:a16="http://schemas.microsoft.com/office/drawing/2014/main" id="{B00EB738-B751-7843-BADA-693470BF7105}"/>
              </a:ext>
            </a:extLst>
          </p:cNvPr>
          <p:cNvPicPr>
            <a:picLocks noChangeAspect="1"/>
          </p:cNvPicPr>
          <p:nvPr/>
        </p:nvPicPr>
        <p:blipFill>
          <a:blip r:embed="rId22"/>
          <a:stretch>
            <a:fillRect/>
          </a:stretch>
        </p:blipFill>
        <p:spPr>
          <a:xfrm>
            <a:off x="4940840" y="1052624"/>
            <a:ext cx="714400" cy="1286539"/>
          </a:xfrm>
          <a:prstGeom prst="rect">
            <a:avLst/>
          </a:prstGeom>
        </p:spPr>
      </p:pic>
      <p:pic>
        <p:nvPicPr>
          <p:cNvPr id="5" name="Picture 4">
            <a:extLst>
              <a:ext uri="{FF2B5EF4-FFF2-40B4-BE49-F238E27FC236}">
                <a16:creationId xmlns:a16="http://schemas.microsoft.com/office/drawing/2014/main" id="{71544CF9-8526-2246-B0FB-7AC25CAA0180}"/>
              </a:ext>
            </a:extLst>
          </p:cNvPr>
          <p:cNvPicPr>
            <a:picLocks noChangeAspect="1"/>
          </p:cNvPicPr>
          <p:nvPr/>
        </p:nvPicPr>
        <p:blipFill>
          <a:blip r:embed="rId23"/>
          <a:stretch>
            <a:fillRect/>
          </a:stretch>
        </p:blipFill>
        <p:spPr>
          <a:xfrm>
            <a:off x="5785542" y="2657475"/>
            <a:ext cx="1091955" cy="1656759"/>
          </a:xfrm>
          <a:prstGeom prst="rect">
            <a:avLst/>
          </a:prstGeom>
        </p:spPr>
      </p:pic>
      <p:pic>
        <p:nvPicPr>
          <p:cNvPr id="11" name="Picture 10">
            <a:extLst>
              <a:ext uri="{FF2B5EF4-FFF2-40B4-BE49-F238E27FC236}">
                <a16:creationId xmlns:a16="http://schemas.microsoft.com/office/drawing/2014/main" id="{A18F00C6-6192-0E46-AC56-3C4ABD9E3FC0}"/>
              </a:ext>
            </a:extLst>
          </p:cNvPr>
          <p:cNvPicPr>
            <a:picLocks noChangeAspect="1"/>
          </p:cNvPicPr>
          <p:nvPr/>
        </p:nvPicPr>
        <p:blipFill>
          <a:blip r:embed="rId24"/>
          <a:stretch>
            <a:fillRect/>
          </a:stretch>
        </p:blipFill>
        <p:spPr>
          <a:xfrm flipH="1">
            <a:off x="6099104" y="1040426"/>
            <a:ext cx="705741" cy="1381801"/>
          </a:xfrm>
          <a:prstGeom prst="rect">
            <a:avLst/>
          </a:prstGeom>
        </p:spPr>
      </p:pic>
      <p:pic>
        <p:nvPicPr>
          <p:cNvPr id="13" name="Picture 12">
            <a:extLst>
              <a:ext uri="{FF2B5EF4-FFF2-40B4-BE49-F238E27FC236}">
                <a16:creationId xmlns:a16="http://schemas.microsoft.com/office/drawing/2014/main" id="{48328BA5-EF20-CC4B-A384-5D1BCD75C891}"/>
              </a:ext>
            </a:extLst>
          </p:cNvPr>
          <p:cNvPicPr>
            <a:picLocks noChangeAspect="1"/>
          </p:cNvPicPr>
          <p:nvPr/>
        </p:nvPicPr>
        <p:blipFill>
          <a:blip r:embed="rId25"/>
          <a:stretch>
            <a:fillRect/>
          </a:stretch>
        </p:blipFill>
        <p:spPr>
          <a:xfrm>
            <a:off x="7113192" y="1087694"/>
            <a:ext cx="1106288" cy="1113246"/>
          </a:xfrm>
          <a:prstGeom prst="rect">
            <a:avLst/>
          </a:prstGeom>
        </p:spPr>
      </p:pic>
      <p:pic>
        <p:nvPicPr>
          <p:cNvPr id="20" name="Picture 19">
            <a:extLst>
              <a:ext uri="{FF2B5EF4-FFF2-40B4-BE49-F238E27FC236}">
                <a16:creationId xmlns:a16="http://schemas.microsoft.com/office/drawing/2014/main" id="{3F9DFDC7-55EE-CC4D-AC40-07A1077EF13D}"/>
              </a:ext>
            </a:extLst>
          </p:cNvPr>
          <p:cNvPicPr>
            <a:picLocks noChangeAspect="1"/>
          </p:cNvPicPr>
          <p:nvPr/>
        </p:nvPicPr>
        <p:blipFill>
          <a:blip r:embed="rId26"/>
          <a:stretch>
            <a:fillRect/>
          </a:stretch>
        </p:blipFill>
        <p:spPr>
          <a:xfrm>
            <a:off x="6934200" y="3061928"/>
            <a:ext cx="1316665" cy="1246842"/>
          </a:xfrm>
          <a:prstGeom prst="rect">
            <a:avLst/>
          </a:prstGeom>
        </p:spPr>
      </p:pic>
      <p:pic>
        <p:nvPicPr>
          <p:cNvPr id="24" name="Picture 23">
            <a:extLst>
              <a:ext uri="{FF2B5EF4-FFF2-40B4-BE49-F238E27FC236}">
                <a16:creationId xmlns:a16="http://schemas.microsoft.com/office/drawing/2014/main" id="{72C299A7-32D8-6141-B3F3-E478D28D1E7E}"/>
              </a:ext>
            </a:extLst>
          </p:cNvPr>
          <p:cNvPicPr>
            <a:picLocks noChangeAspect="1"/>
          </p:cNvPicPr>
          <p:nvPr/>
        </p:nvPicPr>
        <p:blipFill>
          <a:blip r:embed="rId27"/>
          <a:stretch>
            <a:fillRect/>
          </a:stretch>
        </p:blipFill>
        <p:spPr>
          <a:xfrm>
            <a:off x="4844311" y="2720605"/>
            <a:ext cx="939800" cy="1600200"/>
          </a:xfrm>
          <a:prstGeom prst="rect">
            <a:avLst/>
          </a:prstGeom>
        </p:spPr>
      </p:pic>
      <p:sp>
        <p:nvSpPr>
          <p:cNvPr id="26" name="Slide Number Placeholder 25">
            <a:extLst>
              <a:ext uri="{FF2B5EF4-FFF2-40B4-BE49-F238E27FC236}">
                <a16:creationId xmlns:a16="http://schemas.microsoft.com/office/drawing/2014/main" id="{DA86F0FD-8D6F-3448-B687-C8A0BDEDA87B}"/>
              </a:ext>
            </a:extLst>
          </p:cNvPr>
          <p:cNvSpPr>
            <a:spLocks noGrp="1"/>
          </p:cNvSpPr>
          <p:nvPr>
            <p:ph type="sldNum" sz="quarter" idx="10"/>
          </p:nvPr>
        </p:nvSpPr>
        <p:spPr/>
        <p:txBody>
          <a:bodyPr/>
          <a:lstStyle/>
          <a:p>
            <a:fld id="{7691CCDB-B024-8747-B233-CAD1CBC7A901}" type="slidenum">
              <a:rPr lang="en-US" smtClean="0"/>
              <a:pPr/>
              <a:t>160</a:t>
            </a:fld>
            <a:endParaRPr lang="en-US" dirty="0"/>
          </a:p>
        </p:txBody>
      </p:sp>
      <p:sp>
        <p:nvSpPr>
          <p:cNvPr id="28" name="Footer Placeholder 27">
            <a:extLst>
              <a:ext uri="{FF2B5EF4-FFF2-40B4-BE49-F238E27FC236}">
                <a16:creationId xmlns:a16="http://schemas.microsoft.com/office/drawing/2014/main" id="{E3C110FA-6AD3-FB4F-A2BF-FDA0542D790A}"/>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50921200"/>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25FAC70D-A8C4-4D41-86BA-B88FE9664D0D}"/>
              </a:ext>
            </a:extLst>
          </p:cNvPr>
          <p:cNvSpPr>
            <a:spLocks noChangeAspect="1"/>
          </p:cNvSpPr>
          <p:nvPr/>
        </p:nvSpPr>
        <p:spPr>
          <a:xfrm>
            <a:off x="5422941"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26" name="Freeform 25">
            <a:extLst>
              <a:ext uri="{FF2B5EF4-FFF2-40B4-BE49-F238E27FC236}">
                <a16:creationId xmlns:a16="http://schemas.microsoft.com/office/drawing/2014/main" id="{56D28D65-0A28-BF45-BA8A-00BDA4D3E03E}"/>
              </a:ext>
            </a:extLst>
          </p:cNvPr>
          <p:cNvSpPr>
            <a:spLocks noChangeAspect="1"/>
          </p:cNvSpPr>
          <p:nvPr/>
        </p:nvSpPr>
        <p:spPr>
          <a:xfrm>
            <a:off x="2762179"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solidFill>
            <a:schemeClr val="bg2"/>
          </a:solidFill>
          <a:ln w="96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D441B9F-B5E8-3645-8D2B-E5BCBE9EC345}"/>
              </a:ext>
            </a:extLst>
          </p:cNvPr>
          <p:cNvSpPr>
            <a:spLocks noChangeAspect="1"/>
          </p:cNvSpPr>
          <p:nvPr/>
        </p:nvSpPr>
        <p:spPr>
          <a:xfrm>
            <a:off x="4092560"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solidFill>
            <a:schemeClr val="bg2"/>
          </a:solidFill>
          <a:ln w="206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C167A5D-87C6-CD41-9D29-9D6E79419992}"/>
              </a:ext>
            </a:extLst>
          </p:cNvPr>
          <p:cNvSpPr>
            <a:spLocks noChangeAspect="1"/>
          </p:cNvSpPr>
          <p:nvPr/>
        </p:nvSpPr>
        <p:spPr>
          <a:xfrm>
            <a:off x="6753323"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solidFill>
            <a:schemeClr val="bg2"/>
          </a:solidFill>
          <a:ln w="22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AFB79D8-1937-1C4A-BD3B-899DF6D8B6BC}"/>
              </a:ext>
            </a:extLst>
          </p:cNvPr>
          <p:cNvSpPr>
            <a:spLocks noChangeAspect="1"/>
          </p:cNvSpPr>
          <p:nvPr/>
        </p:nvSpPr>
        <p:spPr>
          <a:xfrm>
            <a:off x="6741868" y="337229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solidFill>
            <a:schemeClr val="bg2"/>
          </a:solidFill>
          <a:ln w="164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720CE82-9550-EA48-9B05-1A895D9C0330}"/>
              </a:ext>
            </a:extLst>
          </p:cNvPr>
          <p:cNvSpPr>
            <a:spLocks noChangeAspect="1"/>
          </p:cNvSpPr>
          <p:nvPr/>
        </p:nvSpPr>
        <p:spPr>
          <a:xfrm>
            <a:off x="409829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solidFill>
            <a:schemeClr val="bg2"/>
          </a:solidFill>
          <a:ln w="165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DD0CABC-D8B0-6547-A17E-A798FD7751A9}"/>
              </a:ext>
            </a:extLst>
          </p:cNvPr>
          <p:cNvSpPr>
            <a:spLocks noChangeAspect="1"/>
          </p:cNvSpPr>
          <p:nvPr/>
        </p:nvSpPr>
        <p:spPr>
          <a:xfrm>
            <a:off x="276934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solidFill>
            <a:schemeClr val="bg2"/>
          </a:solidFill>
          <a:ln w="1662" cap="flat">
            <a:no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6A06A306-C8FD-4442-927F-222D31E47BE6}"/>
              </a:ext>
            </a:extLst>
          </p:cNvPr>
          <p:cNvPicPr>
            <a:picLocks noChangeAspect="1"/>
          </p:cNvPicPr>
          <p:nvPr/>
        </p:nvPicPr>
        <p:blipFill rotWithShape="1">
          <a:blip r:embed="rId2"/>
          <a:srcRect l="12383" t="5182" r="24318" b="-202"/>
          <a:stretch/>
        </p:blipFill>
        <p:spPr>
          <a:xfrm>
            <a:off x="1471898" y="930643"/>
            <a:ext cx="1013897" cy="1013897"/>
          </a:xfrm>
          <a:prstGeom prst="rect">
            <a:avLst/>
          </a:prstGeom>
        </p:spPr>
      </p:pic>
      <p:sp>
        <p:nvSpPr>
          <p:cNvPr id="33" name="Freeform 32">
            <a:extLst>
              <a:ext uri="{FF2B5EF4-FFF2-40B4-BE49-F238E27FC236}">
                <a16:creationId xmlns:a16="http://schemas.microsoft.com/office/drawing/2014/main" id="{16C5E834-0F6C-5B40-9FA5-2D06C41D11C9}"/>
              </a:ext>
            </a:extLst>
          </p:cNvPr>
          <p:cNvSpPr>
            <a:spLocks noChangeAspect="1"/>
          </p:cNvSpPr>
          <p:nvPr/>
        </p:nvSpPr>
        <p:spPr>
          <a:xfrm>
            <a:off x="1431798"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2"/>
          </a:solidFill>
          <a:ln w="1661" cap="flat">
            <a:noFill/>
            <a:prstDash val="solid"/>
            <a:miter/>
          </a:ln>
        </p:spPr>
        <p:txBody>
          <a:bodyPr rtlCol="0" anchor="ctr"/>
          <a:lstStyle/>
          <a:p>
            <a:endParaRPr lang="en-US" dirty="0"/>
          </a:p>
        </p:txBody>
      </p:sp>
      <p:sp>
        <p:nvSpPr>
          <p:cNvPr id="34" name="Freeform 16">
            <a:extLst>
              <a:ext uri="{FF2B5EF4-FFF2-40B4-BE49-F238E27FC236}">
                <a16:creationId xmlns:a16="http://schemas.microsoft.com/office/drawing/2014/main" id="{D19D021F-BB5D-6F46-9775-AF85A34F0EB9}"/>
              </a:ext>
            </a:extLst>
          </p:cNvPr>
          <p:cNvSpPr txBox="1">
            <a:spLocks noChangeAspect="1"/>
          </p:cNvSpPr>
          <p:nvPr/>
        </p:nvSpPr>
        <p:spPr>
          <a:xfrm>
            <a:off x="5427239"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chemeClr val="bg2"/>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35" name="Freeform 34">
            <a:extLst>
              <a:ext uri="{FF2B5EF4-FFF2-40B4-BE49-F238E27FC236}">
                <a16:creationId xmlns:a16="http://schemas.microsoft.com/office/drawing/2014/main" id="{27404D77-0E37-9140-8516-A0D226997C4E}"/>
              </a:ext>
            </a:extLst>
          </p:cNvPr>
          <p:cNvSpPr>
            <a:spLocks noChangeAspect="1"/>
          </p:cNvSpPr>
          <p:nvPr/>
        </p:nvSpPr>
        <p:spPr>
          <a:xfrm>
            <a:off x="2772202"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36" name="Freeform 35">
            <a:extLst>
              <a:ext uri="{FF2B5EF4-FFF2-40B4-BE49-F238E27FC236}">
                <a16:creationId xmlns:a16="http://schemas.microsoft.com/office/drawing/2014/main" id="{244F38BA-9B8C-BB46-8D89-F0B9637AB0F0}"/>
              </a:ext>
            </a:extLst>
          </p:cNvPr>
          <p:cNvSpPr>
            <a:spLocks noChangeAspect="1"/>
          </p:cNvSpPr>
          <p:nvPr/>
        </p:nvSpPr>
        <p:spPr>
          <a:xfrm>
            <a:off x="6756190"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solidFill>
            <a:schemeClr val="bg2"/>
          </a:solidFill>
          <a:ln w="173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DDCEE40-8AF7-D94E-B4C6-5ECD3ED48A5E}"/>
              </a:ext>
            </a:extLst>
          </p:cNvPr>
          <p:cNvSpPr>
            <a:spLocks noChangeAspect="1"/>
          </p:cNvSpPr>
          <p:nvPr/>
        </p:nvSpPr>
        <p:spPr>
          <a:xfrm>
            <a:off x="4101154"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solidFill>
            <a:schemeClr val="bg2"/>
          </a:solidFill>
          <a:ln w="175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F4F7AD2-6FBA-D74A-8EBF-0D511C96CA6E}"/>
              </a:ext>
            </a:extLst>
          </p:cNvPr>
          <p:cNvSpPr>
            <a:spLocks noChangeAspect="1"/>
          </p:cNvSpPr>
          <p:nvPr/>
        </p:nvSpPr>
        <p:spPr>
          <a:xfrm rot="10800000">
            <a:off x="5432965"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solidFill>
            <a:schemeClr val="bg2"/>
          </a:solidFill>
          <a:ln w="1655" cap="flat">
            <a:noFill/>
            <a:prstDash val="solid"/>
            <a:miter/>
          </a:ln>
        </p:spPr>
        <p:txBody>
          <a:bodyPr rtlCol="0" anchor="ctr"/>
          <a:lstStyle/>
          <a:p>
            <a:endParaRPr lang="en-US"/>
          </a:p>
        </p:txBody>
      </p:sp>
      <p:pic>
        <p:nvPicPr>
          <p:cNvPr id="39" name="Picture 38">
            <a:extLst>
              <a:ext uri="{FF2B5EF4-FFF2-40B4-BE49-F238E27FC236}">
                <a16:creationId xmlns:a16="http://schemas.microsoft.com/office/drawing/2014/main" id="{9EF6C1B1-B888-D74A-A5C5-3D262DDE2A0E}"/>
              </a:ext>
            </a:extLst>
          </p:cNvPr>
          <p:cNvPicPr>
            <a:picLocks noChangeAspect="1"/>
          </p:cNvPicPr>
          <p:nvPr/>
        </p:nvPicPr>
        <p:blipFill rotWithShape="1">
          <a:blip r:embed="rId2"/>
          <a:srcRect l="12383" t="5182" r="24318" b="-202"/>
          <a:stretch/>
        </p:blipFill>
        <p:spPr>
          <a:xfrm>
            <a:off x="1483354" y="2179396"/>
            <a:ext cx="1013898" cy="1013897"/>
          </a:xfrm>
          <a:prstGeom prst="rect">
            <a:avLst/>
          </a:prstGeom>
        </p:spPr>
      </p:pic>
      <p:sp>
        <p:nvSpPr>
          <p:cNvPr id="40" name="Freeform 39">
            <a:extLst>
              <a:ext uri="{FF2B5EF4-FFF2-40B4-BE49-F238E27FC236}">
                <a16:creationId xmlns:a16="http://schemas.microsoft.com/office/drawing/2014/main" id="{BD6A59CF-E2E8-554B-9276-3B795BD378AF}"/>
              </a:ext>
            </a:extLst>
          </p:cNvPr>
          <p:cNvSpPr>
            <a:spLocks noChangeAspect="1"/>
          </p:cNvSpPr>
          <p:nvPr/>
        </p:nvSpPr>
        <p:spPr>
          <a:xfrm>
            <a:off x="1443255" y="212640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1"/>
          </a:solidFill>
          <a:ln w="1661" cap="flat">
            <a:noFill/>
            <a:prstDash val="solid"/>
            <a:miter/>
          </a:ln>
        </p:spPr>
        <p:txBody>
          <a:bodyPr rtlCol="0" anchor="ctr"/>
          <a:lstStyle/>
          <a:p>
            <a:endParaRPr lang="en-US" dirty="0"/>
          </a:p>
        </p:txBody>
      </p:sp>
      <p:pic>
        <p:nvPicPr>
          <p:cNvPr id="42" name="Picture 41">
            <a:extLst>
              <a:ext uri="{FF2B5EF4-FFF2-40B4-BE49-F238E27FC236}">
                <a16:creationId xmlns:a16="http://schemas.microsoft.com/office/drawing/2014/main" id="{20D51DEE-9335-2149-9CA2-144DF087A41B}"/>
              </a:ext>
            </a:extLst>
          </p:cNvPr>
          <p:cNvPicPr>
            <a:picLocks noChangeAspect="1"/>
          </p:cNvPicPr>
          <p:nvPr/>
        </p:nvPicPr>
        <p:blipFill rotWithShape="1">
          <a:blip r:embed="rId2"/>
          <a:srcRect l="12383" t="5182" r="24318" b="-202"/>
          <a:stretch/>
        </p:blipFill>
        <p:spPr>
          <a:xfrm>
            <a:off x="1483354" y="3428512"/>
            <a:ext cx="1013898" cy="1013898"/>
          </a:xfrm>
          <a:prstGeom prst="rect">
            <a:avLst/>
          </a:prstGeom>
        </p:spPr>
      </p:pic>
      <p:sp>
        <p:nvSpPr>
          <p:cNvPr id="43" name="Freeform 42">
            <a:extLst>
              <a:ext uri="{FF2B5EF4-FFF2-40B4-BE49-F238E27FC236}">
                <a16:creationId xmlns:a16="http://schemas.microsoft.com/office/drawing/2014/main" id="{DA145444-9686-724B-B3E5-2449982B1621}"/>
              </a:ext>
            </a:extLst>
          </p:cNvPr>
          <p:cNvSpPr>
            <a:spLocks noChangeAspect="1"/>
          </p:cNvSpPr>
          <p:nvPr/>
        </p:nvSpPr>
        <p:spPr>
          <a:xfrm>
            <a:off x="1443255" y="3375524"/>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3"/>
          </a:solidFill>
          <a:ln w="1661" cap="flat">
            <a:noFill/>
            <a:prstDash val="solid"/>
            <a:miter/>
          </a:ln>
        </p:spPr>
        <p:txBody>
          <a:bodyPr rtlCol="0" anchor="ctr"/>
          <a:lstStyle/>
          <a:p>
            <a:endParaRPr lang="en-US" dirty="0"/>
          </a:p>
        </p:txBody>
      </p:sp>
      <p:sp>
        <p:nvSpPr>
          <p:cNvPr id="23" name="Text Placeholder 2">
            <a:extLst>
              <a:ext uri="{FF2B5EF4-FFF2-40B4-BE49-F238E27FC236}">
                <a16:creationId xmlns:a16="http://schemas.microsoft.com/office/drawing/2014/main" id="{DB7E928A-FB8E-A348-8307-05D65FD8C86E}"/>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rPr>
              <a:t>Additional approved resources can be found at </a:t>
            </a:r>
            <a:r>
              <a:rPr lang="en-US" sz="900" dirty="0">
                <a:solidFill>
                  <a:schemeClr val="bg1"/>
                </a:solidFill>
                <a:hlinkClick r:id="rId3">
                  <a:extLst>
                    <a:ext uri="{A12FA001-AC4F-418D-AE19-62706E023703}">
                      <ahyp:hlinkClr xmlns:ahyp="http://schemas.microsoft.com/office/drawing/2018/hyperlinkcolor" xmlns="" val="tx"/>
                    </a:ext>
                  </a:extLst>
                </a:hlinkClick>
              </a:rPr>
              <a:t>Girl Scout Brand Assets Library</a:t>
            </a:r>
            <a:endParaRPr lang="en-US" sz="900" dirty="0">
              <a:solidFill>
                <a:schemeClr val="bg1"/>
              </a:solidFill>
            </a:endParaRPr>
          </a:p>
        </p:txBody>
      </p:sp>
      <p:sp>
        <p:nvSpPr>
          <p:cNvPr id="9" name="Slide Number Placeholder 8">
            <a:extLst>
              <a:ext uri="{FF2B5EF4-FFF2-40B4-BE49-F238E27FC236}">
                <a16:creationId xmlns:a16="http://schemas.microsoft.com/office/drawing/2014/main" id="{5E0ED0F5-91C4-284D-A781-479A2D984083}"/>
              </a:ext>
            </a:extLst>
          </p:cNvPr>
          <p:cNvSpPr>
            <a:spLocks noGrp="1"/>
          </p:cNvSpPr>
          <p:nvPr>
            <p:ph type="sldNum" sz="quarter" idx="10"/>
          </p:nvPr>
        </p:nvSpPr>
        <p:spPr/>
        <p:txBody>
          <a:bodyPr/>
          <a:lstStyle/>
          <a:p>
            <a:fld id="{7691CCDB-B024-8747-B233-CAD1CBC7A901}" type="slidenum">
              <a:rPr lang="en-US" smtClean="0"/>
              <a:pPr/>
              <a:t>161</a:t>
            </a:fld>
            <a:endParaRPr lang="en-US" dirty="0"/>
          </a:p>
        </p:txBody>
      </p:sp>
      <p:sp>
        <p:nvSpPr>
          <p:cNvPr id="11" name="Footer Placeholder 10">
            <a:extLst>
              <a:ext uri="{FF2B5EF4-FFF2-40B4-BE49-F238E27FC236}">
                <a16:creationId xmlns:a16="http://schemas.microsoft.com/office/drawing/2014/main" id="{038F785F-8CCF-D743-B1D9-AEA267DEAC89}"/>
              </a:ext>
            </a:extLst>
          </p:cNvPr>
          <p:cNvSpPr>
            <a:spLocks noGrp="1"/>
          </p:cNvSpPr>
          <p:nvPr>
            <p:ph type="ftr" sz="quarter" idx="11"/>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054805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7B213CC-B5AF-D64A-9BE4-D03F17D18145}"/>
              </a:ext>
            </a:extLst>
          </p:cNvPr>
          <p:cNvSpPr>
            <a:spLocks noGrp="1"/>
          </p:cNvSpPr>
          <p:nvPr>
            <p:ph type="pic" sz="quarter" idx="10"/>
          </p:nvPr>
        </p:nvSpPr>
        <p:spPr/>
      </p:sp>
      <p:sp>
        <p:nvSpPr>
          <p:cNvPr id="4" name="Text Placeholder 3">
            <a:extLst>
              <a:ext uri="{FF2B5EF4-FFF2-40B4-BE49-F238E27FC236}">
                <a16:creationId xmlns:a16="http://schemas.microsoft.com/office/drawing/2014/main" id="{990E5BDD-2A60-5F47-A3DE-6BCE190CA2A6}"/>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12" name="Slide Number Placeholder 11">
            <a:extLst>
              <a:ext uri="{FF2B5EF4-FFF2-40B4-BE49-F238E27FC236}">
                <a16:creationId xmlns:a16="http://schemas.microsoft.com/office/drawing/2014/main" id="{5ACBFEBE-7135-CB4F-8A33-F7289707C143}"/>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17</a:t>
            </a:fld>
            <a:endParaRPr lang="en-US"/>
          </a:p>
        </p:txBody>
      </p:sp>
      <p:sp>
        <p:nvSpPr>
          <p:cNvPr id="14" name="Footer Placeholder 13">
            <a:extLst>
              <a:ext uri="{FF2B5EF4-FFF2-40B4-BE49-F238E27FC236}">
                <a16:creationId xmlns:a16="http://schemas.microsoft.com/office/drawing/2014/main" id="{5657C6F1-BD99-854B-8027-64631FACE92F}"/>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132147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7BA191-30B5-9649-9BE6-1FB72E5D27BA}"/>
              </a:ext>
            </a:extLst>
          </p:cNvPr>
          <p:cNvSpPr>
            <a:spLocks noGrp="1"/>
          </p:cNvSpPr>
          <p:nvPr>
            <p:ph type="pic" sz="quarter" idx="16"/>
          </p:nvPr>
        </p:nvSpPr>
        <p:spPr/>
      </p:sp>
      <p:sp>
        <p:nvSpPr>
          <p:cNvPr id="12" name="Text Placeholder 4">
            <a:extLst>
              <a:ext uri="{FF2B5EF4-FFF2-40B4-BE49-F238E27FC236}">
                <a16:creationId xmlns:a16="http://schemas.microsoft.com/office/drawing/2014/main" id="{E9C0259A-61EB-FA40-B71E-911DE09D9B9B}"/>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28A4DE51-F426-8445-A1FA-A821CF362D0C}"/>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F7205C9D-6603-0842-9069-17E5CD9E5CC0}"/>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0CF398D0-29F1-404A-A77D-8B061F345541}"/>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17" name="Footer Placeholder 16">
            <a:extLst>
              <a:ext uri="{FF2B5EF4-FFF2-40B4-BE49-F238E27FC236}">
                <a16:creationId xmlns:a16="http://schemas.microsoft.com/office/drawing/2014/main" id="{AE8F64C3-1C0B-9B43-BF3C-B53C754D9DF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138914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9ED3F0-6404-6748-9ED6-E746D9751BC2}"/>
              </a:ext>
            </a:extLst>
          </p:cNvPr>
          <p:cNvSpPr>
            <a:spLocks noGrp="1"/>
          </p:cNvSpPr>
          <p:nvPr>
            <p:ph type="pic" sz="quarter" idx="16"/>
          </p:nvPr>
        </p:nvSpPr>
        <p:spPr/>
      </p:sp>
      <p:sp>
        <p:nvSpPr>
          <p:cNvPr id="12" name="Text Placeholder 4">
            <a:extLst>
              <a:ext uri="{FF2B5EF4-FFF2-40B4-BE49-F238E27FC236}">
                <a16:creationId xmlns:a16="http://schemas.microsoft.com/office/drawing/2014/main" id="{5672F4B9-E28E-AD48-9E2A-882FD22F53B2}"/>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59895C3C-ADE8-6A4C-BF02-C454068374BB}"/>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AFBD6458-7B7E-DA4A-8218-D33E10021BEF}"/>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B2625761-AC58-694A-97CF-99D6ADB6D51E}"/>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17" name="Footer Placeholder 16">
            <a:extLst>
              <a:ext uri="{FF2B5EF4-FFF2-40B4-BE49-F238E27FC236}">
                <a16:creationId xmlns:a16="http://schemas.microsoft.com/office/drawing/2014/main" id="{65BAA7FF-E496-8142-9731-F6E49D1B9BA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678698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89BC123F-AB2F-D740-8C7C-74C993C7F3D3}"/>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052019B2-6B00-9445-A25B-2756935514C7}"/>
              </a:ext>
            </a:extLst>
          </p:cNvPr>
          <p:cNvSpPr>
            <a:spLocks noGrp="1"/>
          </p:cNvSpPr>
          <p:nvPr>
            <p:ph type="ftr" sz="quarter" idx="11"/>
          </p:nvPr>
        </p:nvSpPr>
        <p:spPr/>
        <p:txBody>
          <a:bodyPr/>
          <a:lstStyle/>
          <a:p>
            <a:r>
              <a:rPr lang="en-US"/>
              <a:t>©2021 Girl Scouts of the USA. All Rights Reserved.  Not for public distribution.</a:t>
            </a:r>
          </a:p>
        </p:txBody>
      </p:sp>
      <p:pic>
        <p:nvPicPr>
          <p:cNvPr id="11"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95251"/>
            <a:ext cx="3905899" cy="1397895"/>
          </a:xfrm>
          <a:prstGeom prst="rect">
            <a:avLst/>
          </a:prstGeom>
        </p:spPr>
      </p:pic>
    </p:spTree>
    <p:extLst>
      <p:ext uri="{BB962C8B-B14F-4D97-AF65-F5344CB8AC3E}">
        <p14:creationId xmlns:p14="http://schemas.microsoft.com/office/powerpoint/2010/main" val="11893300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C7833F5-85B1-914F-88B5-A7983CB36963}"/>
              </a:ext>
            </a:extLst>
          </p:cNvPr>
          <p:cNvSpPr>
            <a:spLocks noGrp="1"/>
          </p:cNvSpPr>
          <p:nvPr>
            <p:ph type="pic" sz="quarter" idx="16"/>
          </p:nvPr>
        </p:nvSpPr>
        <p:spPr/>
      </p:sp>
      <p:sp>
        <p:nvSpPr>
          <p:cNvPr id="12" name="Text Placeholder 4">
            <a:extLst>
              <a:ext uri="{FF2B5EF4-FFF2-40B4-BE49-F238E27FC236}">
                <a16:creationId xmlns:a16="http://schemas.microsoft.com/office/drawing/2014/main" id="{515EA979-8956-1A4D-8CD8-AE1373E23D1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81DC0D94-97DA-E74C-BCBA-6640EB08D3EB}"/>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4" name="Rounded Rectangle 13">
            <a:extLst>
              <a:ext uri="{FF2B5EF4-FFF2-40B4-BE49-F238E27FC236}">
                <a16:creationId xmlns:a16="http://schemas.microsoft.com/office/drawing/2014/main" id="{8EEC5EE0-E2BF-2241-BA73-3BBBF408774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F3747E0F-56F8-0B40-AE20-8393F8114873}"/>
              </a:ext>
            </a:extLst>
          </p:cNvPr>
          <p:cNvSpPr>
            <a:spLocks noGrp="1"/>
          </p:cNvSpPr>
          <p:nvPr>
            <p:ph type="sldNum" sz="quarter" idx="12"/>
          </p:nvPr>
        </p:nvSpPr>
        <p:spPr/>
        <p:txBody>
          <a:bodyPr/>
          <a:lstStyle/>
          <a:p>
            <a:fld id="{7691CCDB-B024-8747-B233-CAD1CBC7A901}" type="slidenum">
              <a:rPr lang="en-US" smtClean="0"/>
              <a:pPr/>
              <a:t>20</a:t>
            </a:fld>
            <a:endParaRPr lang="en-US"/>
          </a:p>
        </p:txBody>
      </p:sp>
      <p:sp>
        <p:nvSpPr>
          <p:cNvPr id="17" name="Footer Placeholder 16">
            <a:extLst>
              <a:ext uri="{FF2B5EF4-FFF2-40B4-BE49-F238E27FC236}">
                <a16:creationId xmlns:a16="http://schemas.microsoft.com/office/drawing/2014/main" id="{A47E34E8-7169-F346-9F1E-0AC197E608BB}"/>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5561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8479776-99EB-8A41-9A79-E4B7B951125E}"/>
              </a:ext>
            </a:extLst>
          </p:cNvPr>
          <p:cNvSpPr>
            <a:spLocks noGrp="1"/>
          </p:cNvSpPr>
          <p:nvPr>
            <p:ph type="pic" sz="quarter" idx="21"/>
          </p:nvPr>
        </p:nvSpPr>
        <p:spPr/>
      </p:sp>
      <p:sp>
        <p:nvSpPr>
          <p:cNvPr id="12" name="Text Placeholder 4">
            <a:extLst>
              <a:ext uri="{FF2B5EF4-FFF2-40B4-BE49-F238E27FC236}">
                <a16:creationId xmlns:a16="http://schemas.microsoft.com/office/drawing/2014/main" id="{4A32C730-4107-5C4B-B899-BA7580AB19DD}"/>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F11A44F6-D481-9348-83D2-FA6F202F478A}"/>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21" name="Rounded Rectangle 20">
            <a:extLst>
              <a:ext uri="{FF2B5EF4-FFF2-40B4-BE49-F238E27FC236}">
                <a16:creationId xmlns:a16="http://schemas.microsoft.com/office/drawing/2014/main" id="{FC3166C6-7E8E-5841-9DAD-56FFA787382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4" name="Slide Number Placeholder 13">
            <a:extLst>
              <a:ext uri="{FF2B5EF4-FFF2-40B4-BE49-F238E27FC236}">
                <a16:creationId xmlns:a16="http://schemas.microsoft.com/office/drawing/2014/main" id="{2C068DD2-B8BB-4B4E-8A2E-372D2B2AA698}"/>
              </a:ext>
            </a:extLst>
          </p:cNvPr>
          <p:cNvSpPr>
            <a:spLocks noGrp="1"/>
          </p:cNvSpPr>
          <p:nvPr>
            <p:ph type="sldNum" sz="quarter" idx="12"/>
          </p:nvPr>
        </p:nvSpPr>
        <p:spPr/>
        <p:txBody>
          <a:bodyPr/>
          <a:lstStyle/>
          <a:p>
            <a:fld id="{7691CCDB-B024-8747-B233-CAD1CBC7A901}" type="slidenum">
              <a:rPr lang="en-US" smtClean="0"/>
              <a:pPr/>
              <a:t>21</a:t>
            </a:fld>
            <a:endParaRPr lang="en-US"/>
          </a:p>
        </p:txBody>
      </p:sp>
      <p:sp>
        <p:nvSpPr>
          <p:cNvPr id="16" name="Footer Placeholder 15">
            <a:extLst>
              <a:ext uri="{FF2B5EF4-FFF2-40B4-BE49-F238E27FC236}">
                <a16:creationId xmlns:a16="http://schemas.microsoft.com/office/drawing/2014/main" id="{7BBC9B25-3F78-7F4F-8568-718FE237ED1F}"/>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261323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93E3CB-D982-8448-A5FE-DB831333C4B8}"/>
              </a:ext>
            </a:extLst>
          </p:cNvPr>
          <p:cNvSpPr>
            <a:spLocks noGrp="1"/>
          </p:cNvSpPr>
          <p:nvPr>
            <p:ph type="pic" sz="quarter" idx="16"/>
          </p:nvPr>
        </p:nvSpPr>
        <p:spPr/>
      </p:sp>
      <p:sp>
        <p:nvSpPr>
          <p:cNvPr id="12" name="Text Placeholder 4">
            <a:extLst>
              <a:ext uri="{FF2B5EF4-FFF2-40B4-BE49-F238E27FC236}">
                <a16:creationId xmlns:a16="http://schemas.microsoft.com/office/drawing/2014/main" id="{79D5AC6F-14F9-6645-9B75-6B629B5DC9D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35F26CCC-7E56-DB40-9A5B-7946D6CE9C73}"/>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32F53878-B111-1043-B376-AAE7F46A9364}"/>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71FB4D8F-6229-A442-8C41-8956AAB2C913}"/>
              </a:ext>
            </a:extLst>
          </p:cNvPr>
          <p:cNvSpPr>
            <a:spLocks noGrp="1"/>
          </p:cNvSpPr>
          <p:nvPr>
            <p:ph type="sldNum" sz="quarter" idx="12"/>
          </p:nvPr>
        </p:nvSpPr>
        <p:spPr/>
        <p:txBody>
          <a:bodyPr/>
          <a:lstStyle/>
          <a:p>
            <a:fld id="{7691CCDB-B024-8747-B233-CAD1CBC7A901}" type="slidenum">
              <a:rPr lang="en-US" smtClean="0"/>
              <a:pPr/>
              <a:t>22</a:t>
            </a:fld>
            <a:endParaRPr lang="en-US"/>
          </a:p>
        </p:txBody>
      </p:sp>
      <p:sp>
        <p:nvSpPr>
          <p:cNvPr id="17" name="Footer Placeholder 16">
            <a:extLst>
              <a:ext uri="{FF2B5EF4-FFF2-40B4-BE49-F238E27FC236}">
                <a16:creationId xmlns:a16="http://schemas.microsoft.com/office/drawing/2014/main" id="{2AC80FFC-74EF-3D45-B70D-6CFD69E8AE8A}"/>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2101813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617A7C-ACC5-6147-9152-8150565A122F}"/>
              </a:ext>
            </a:extLst>
          </p:cNvPr>
          <p:cNvSpPr>
            <a:spLocks noGrp="1"/>
          </p:cNvSpPr>
          <p:nvPr>
            <p:ph type="pic" sz="quarter" idx="16"/>
          </p:nvPr>
        </p:nvSpPr>
        <p:spPr/>
      </p:sp>
      <p:sp>
        <p:nvSpPr>
          <p:cNvPr id="12" name="Text Placeholder 4">
            <a:extLst>
              <a:ext uri="{FF2B5EF4-FFF2-40B4-BE49-F238E27FC236}">
                <a16:creationId xmlns:a16="http://schemas.microsoft.com/office/drawing/2014/main" id="{67AD37B1-E30E-2A4B-9173-287F8EC94F35}"/>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46B63141-E989-B244-BE5B-1C2DD17F4713}"/>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8226F63A-AB5F-C54F-A4BD-4EB1ECE52448}"/>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B714136E-E401-F849-99A1-1B71D71A51B4}"/>
              </a:ext>
            </a:extLst>
          </p:cNvPr>
          <p:cNvSpPr>
            <a:spLocks noGrp="1"/>
          </p:cNvSpPr>
          <p:nvPr>
            <p:ph type="sldNum" sz="quarter" idx="12"/>
          </p:nvPr>
        </p:nvSpPr>
        <p:spPr/>
        <p:txBody>
          <a:bodyPr/>
          <a:lstStyle/>
          <a:p>
            <a:fld id="{7691CCDB-B024-8747-B233-CAD1CBC7A901}" type="slidenum">
              <a:rPr lang="en-US" smtClean="0"/>
              <a:pPr/>
              <a:t>23</a:t>
            </a:fld>
            <a:endParaRPr lang="en-US"/>
          </a:p>
        </p:txBody>
      </p:sp>
      <p:sp>
        <p:nvSpPr>
          <p:cNvPr id="17" name="Footer Placeholder 16">
            <a:extLst>
              <a:ext uri="{FF2B5EF4-FFF2-40B4-BE49-F238E27FC236}">
                <a16:creationId xmlns:a16="http://schemas.microsoft.com/office/drawing/2014/main" id="{C735C4A6-3ECC-C34A-998C-D9DAC282D76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590401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6BD49F-9470-AF44-A210-2F7052CC35C8}"/>
              </a:ext>
            </a:extLst>
          </p:cNvPr>
          <p:cNvSpPr>
            <a:spLocks noGrp="1"/>
          </p:cNvSpPr>
          <p:nvPr>
            <p:ph type="pic" sz="quarter" idx="16"/>
          </p:nvPr>
        </p:nvSpPr>
        <p:spPr/>
      </p:sp>
      <p:sp>
        <p:nvSpPr>
          <p:cNvPr id="15" name="Text Placeholder 4">
            <a:extLst>
              <a:ext uri="{FF2B5EF4-FFF2-40B4-BE49-F238E27FC236}">
                <a16:creationId xmlns:a16="http://schemas.microsoft.com/office/drawing/2014/main" id="{12419E19-743C-1E47-A657-79C797B1116C}"/>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3">
            <a:extLst>
              <a:ext uri="{FF2B5EF4-FFF2-40B4-BE49-F238E27FC236}">
                <a16:creationId xmlns:a16="http://schemas.microsoft.com/office/drawing/2014/main" id="{AF45D442-D0C3-7347-8FE4-8D9F8C7A94D1}"/>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AD3FB19A-6A5A-AF41-9975-11BDB790FDC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2" name="Slide Number Placeholder 11">
            <a:extLst>
              <a:ext uri="{FF2B5EF4-FFF2-40B4-BE49-F238E27FC236}">
                <a16:creationId xmlns:a16="http://schemas.microsoft.com/office/drawing/2014/main" id="{F31C1D6C-6F6B-5A49-9294-539D7679E58A}"/>
              </a:ext>
            </a:extLst>
          </p:cNvPr>
          <p:cNvSpPr>
            <a:spLocks noGrp="1"/>
          </p:cNvSpPr>
          <p:nvPr>
            <p:ph type="sldNum" sz="quarter" idx="12"/>
          </p:nvPr>
        </p:nvSpPr>
        <p:spPr/>
        <p:txBody>
          <a:bodyPr/>
          <a:lstStyle/>
          <a:p>
            <a:fld id="{7691CCDB-B024-8747-B233-CAD1CBC7A901}" type="slidenum">
              <a:rPr lang="en-US" smtClean="0"/>
              <a:pPr/>
              <a:t>24</a:t>
            </a:fld>
            <a:endParaRPr lang="en-US"/>
          </a:p>
        </p:txBody>
      </p:sp>
      <p:sp>
        <p:nvSpPr>
          <p:cNvPr id="17" name="Footer Placeholder 16">
            <a:extLst>
              <a:ext uri="{FF2B5EF4-FFF2-40B4-BE49-F238E27FC236}">
                <a16:creationId xmlns:a16="http://schemas.microsoft.com/office/drawing/2014/main" id="{B192F7F5-62E7-5041-911A-3227718C80FE}"/>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4778360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382E1E-907E-F342-B124-62EFD19464E3}"/>
              </a:ext>
            </a:extLst>
          </p:cNvPr>
          <p:cNvSpPr>
            <a:spLocks noGrp="1"/>
          </p:cNvSpPr>
          <p:nvPr>
            <p:ph type="pic" sz="quarter" idx="16"/>
          </p:nvPr>
        </p:nvSpPr>
        <p:spPr/>
      </p:sp>
      <p:sp>
        <p:nvSpPr>
          <p:cNvPr id="5" name="Text Placeholder 4">
            <a:extLst>
              <a:ext uri="{FF2B5EF4-FFF2-40B4-BE49-F238E27FC236}">
                <a16:creationId xmlns:a16="http://schemas.microsoft.com/office/drawing/2014/main" id="{8EF1C3F8-6732-8D42-8326-054D1537F733}"/>
              </a:ext>
            </a:extLst>
          </p:cNvPr>
          <p:cNvSpPr>
            <a:spLocks noGrp="1"/>
          </p:cNvSpPr>
          <p:nvPr>
            <p:ph type="body" sz="quarter" idx="15"/>
          </p:nvPr>
        </p:nvSpPr>
        <p:spPr>
          <a:xfrm>
            <a:off x="44202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84B82B22-7283-2144-B336-ED75E950F4D8}"/>
              </a:ext>
            </a:extLst>
          </p:cNvPr>
          <p:cNvSpPr>
            <a:spLocks noGrp="1"/>
          </p:cNvSpPr>
          <p:nvPr>
            <p:ph type="title"/>
          </p:nvPr>
        </p:nvSpPr>
        <p:spPr>
          <a:xfrm>
            <a:off x="4419601" y="685802"/>
            <a:ext cx="4381499" cy="1875863"/>
          </a:xfrm>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97B650EE-137E-CC46-BCE9-2711111FE88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Girl Scout Text Book" panose="02020003000000000000" pitchFamily="18" charset="0"/>
              </a:rPr>
              <a:t>Presenter Name</a:t>
            </a:r>
          </a:p>
          <a:p>
            <a:pPr lvl="0" algn="ctr">
              <a:lnSpc>
                <a:spcPct val="120000"/>
              </a:lnSpc>
            </a:pPr>
            <a:r>
              <a:rPr lang="en-US" sz="1050" dirty="0">
                <a:solidFill>
                  <a:schemeClr val="tx1"/>
                </a:solidFill>
                <a:latin typeface="Girl Scout Text Book" panose="02020003000000000000" pitchFamily="18" charset="0"/>
              </a:rPr>
              <a:t>Presenter Title</a:t>
            </a:r>
          </a:p>
          <a:p>
            <a:pPr lvl="0" algn="ctr">
              <a:lnSpc>
                <a:spcPct val="120000"/>
              </a:lnSpc>
            </a:pPr>
            <a:r>
              <a:rPr lang="en-US" sz="105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8461BF27-A982-D04A-AA8B-E32D4B13C3D9}"/>
              </a:ext>
            </a:extLst>
          </p:cNvPr>
          <p:cNvSpPr>
            <a:spLocks noGrp="1"/>
          </p:cNvSpPr>
          <p:nvPr>
            <p:ph type="sldNum" sz="quarter" idx="12"/>
          </p:nvPr>
        </p:nvSpPr>
        <p:spPr/>
        <p:txBody>
          <a:bodyPr/>
          <a:lstStyle/>
          <a:p>
            <a:fld id="{7691CCDB-B024-8747-B233-CAD1CBC7A901}" type="slidenum">
              <a:rPr lang="en-US" smtClean="0"/>
              <a:pPr/>
              <a:t>25</a:t>
            </a:fld>
            <a:endParaRPr lang="en-US"/>
          </a:p>
        </p:txBody>
      </p:sp>
      <p:sp>
        <p:nvSpPr>
          <p:cNvPr id="17" name="Footer Placeholder 16">
            <a:extLst>
              <a:ext uri="{FF2B5EF4-FFF2-40B4-BE49-F238E27FC236}">
                <a16:creationId xmlns:a16="http://schemas.microsoft.com/office/drawing/2014/main" id="{1A33824F-1A77-744F-B97B-BDB1E086D0C7}"/>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250167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EA99F5-233F-8940-8BBB-164DA9D1D57F}"/>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652E77C7-6FCF-1542-B5BA-F4238FE3D152}"/>
              </a:ext>
            </a:extLst>
          </p:cNvPr>
          <p:cNvSpPr>
            <a:spLocks noGrp="1"/>
          </p:cNvSpPr>
          <p:nvPr>
            <p:ph type="pic" sz="quarter" idx="17"/>
          </p:nvPr>
        </p:nvSpPr>
        <p:spPr/>
      </p:sp>
      <p:sp>
        <p:nvSpPr>
          <p:cNvPr id="14" name="Text Placeholder 4">
            <a:extLst>
              <a:ext uri="{FF2B5EF4-FFF2-40B4-BE49-F238E27FC236}">
                <a16:creationId xmlns:a16="http://schemas.microsoft.com/office/drawing/2014/main" id="{793524D6-1066-B94D-BEC2-9B47452D047F}"/>
              </a:ext>
            </a:extLst>
          </p:cNvPr>
          <p:cNvSpPr>
            <a:spLocks noGrp="1"/>
          </p:cNvSpPr>
          <p:nvPr>
            <p:ph type="body" sz="quarter" idx="15"/>
          </p:nvPr>
        </p:nvSpPr>
        <p:spPr>
          <a:xfrm>
            <a:off x="27438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3">
            <a:extLst>
              <a:ext uri="{FF2B5EF4-FFF2-40B4-BE49-F238E27FC236}">
                <a16:creationId xmlns:a16="http://schemas.microsoft.com/office/drawing/2014/main" id="{80E692FD-EDB5-C145-8850-DE0409AB718A}"/>
              </a:ext>
            </a:extLst>
          </p:cNvPr>
          <p:cNvSpPr>
            <a:spLocks noGrp="1"/>
          </p:cNvSpPr>
          <p:nvPr>
            <p:ph type="title"/>
          </p:nvPr>
        </p:nvSpPr>
        <p:spPr>
          <a:xfrm>
            <a:off x="2743201" y="685802"/>
            <a:ext cx="4381499" cy="1875863"/>
          </a:xfrm>
        </p:spPr>
        <p:txBody>
          <a:bodyPr/>
          <a:lstStyle/>
          <a:p>
            <a:r>
              <a:rPr lang="en-US"/>
              <a:t>Type Here to Enter a Multi-line Presenter Slide Information</a:t>
            </a:r>
          </a:p>
        </p:txBody>
      </p:sp>
      <p:sp>
        <p:nvSpPr>
          <p:cNvPr id="21" name="Rounded Rectangle 20">
            <a:extLst>
              <a:ext uri="{FF2B5EF4-FFF2-40B4-BE49-F238E27FC236}">
                <a16:creationId xmlns:a16="http://schemas.microsoft.com/office/drawing/2014/main" id="{ADC60795-03CB-C74F-8F4B-9D3FC536E675}"/>
              </a:ext>
            </a:extLst>
          </p:cNvPr>
          <p:cNvSpPr/>
          <p:nvPr/>
        </p:nvSpPr>
        <p:spPr>
          <a:xfrm>
            <a:off x="514657"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2" name="Rounded Rectangle 21">
            <a:extLst>
              <a:ext uri="{FF2B5EF4-FFF2-40B4-BE49-F238E27FC236}">
                <a16:creationId xmlns:a16="http://schemas.microsoft.com/office/drawing/2014/main" id="{53BF3FAC-AF86-CC4F-AB6F-6F01AF1FF1C9}"/>
              </a:ext>
            </a:extLst>
          </p:cNvPr>
          <p:cNvSpPr/>
          <p:nvPr/>
        </p:nvSpPr>
        <p:spPr>
          <a:xfrm>
            <a:off x="520587"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13" name="Slide Number Placeholder 12">
            <a:extLst>
              <a:ext uri="{FF2B5EF4-FFF2-40B4-BE49-F238E27FC236}">
                <a16:creationId xmlns:a16="http://schemas.microsoft.com/office/drawing/2014/main" id="{1219A1D2-7842-7442-A73F-16B10B5A4A70}"/>
              </a:ext>
            </a:extLst>
          </p:cNvPr>
          <p:cNvSpPr>
            <a:spLocks noGrp="1"/>
          </p:cNvSpPr>
          <p:nvPr>
            <p:ph type="sldNum" sz="quarter" idx="12"/>
          </p:nvPr>
        </p:nvSpPr>
        <p:spPr/>
        <p:txBody>
          <a:bodyPr/>
          <a:lstStyle/>
          <a:p>
            <a:fld id="{7691CCDB-B024-8747-B233-CAD1CBC7A901}" type="slidenum">
              <a:rPr lang="en-US" smtClean="0"/>
              <a:pPr/>
              <a:t>26</a:t>
            </a:fld>
            <a:endParaRPr lang="en-US"/>
          </a:p>
        </p:txBody>
      </p:sp>
      <p:sp>
        <p:nvSpPr>
          <p:cNvPr id="17" name="Footer Placeholder 16">
            <a:extLst>
              <a:ext uri="{FF2B5EF4-FFF2-40B4-BE49-F238E27FC236}">
                <a16:creationId xmlns:a16="http://schemas.microsoft.com/office/drawing/2014/main" id="{888CF555-26FB-3F49-9FB8-3E3C0FD4289D}"/>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999855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392B20-C06F-B94A-B5E8-AE6D62F0942C}"/>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FC11350A-7817-AD40-A5D5-C7607F3E1EE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F8E9CD6-64B0-A74C-8840-70D750FB9AAB}"/>
              </a:ext>
            </a:extLst>
          </p:cNvPr>
          <p:cNvSpPr>
            <a:spLocks noGrp="1"/>
          </p:cNvSpPr>
          <p:nvPr>
            <p:ph type="pic" sz="quarter" idx="18"/>
          </p:nvPr>
        </p:nvSpPr>
        <p:spPr/>
      </p:sp>
      <p:sp>
        <p:nvSpPr>
          <p:cNvPr id="20" name="Text Placeholder 4">
            <a:extLst>
              <a:ext uri="{FF2B5EF4-FFF2-40B4-BE49-F238E27FC236}">
                <a16:creationId xmlns:a16="http://schemas.microsoft.com/office/drawing/2014/main" id="{E28A4EF9-B451-0F4E-9DBC-F093298D2ECC}"/>
              </a:ext>
            </a:extLst>
          </p:cNvPr>
          <p:cNvSpPr>
            <a:spLocks noGrp="1"/>
          </p:cNvSpPr>
          <p:nvPr>
            <p:ph type="body" sz="quarter" idx="15"/>
          </p:nvPr>
        </p:nvSpPr>
        <p:spPr>
          <a:xfrm>
            <a:off x="4572662"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1" name="Title 3">
            <a:extLst>
              <a:ext uri="{FF2B5EF4-FFF2-40B4-BE49-F238E27FC236}">
                <a16:creationId xmlns:a16="http://schemas.microsoft.com/office/drawing/2014/main" id="{0A1EFFB3-7C76-A74C-8564-A2F5D141D8F2}"/>
              </a:ext>
            </a:extLst>
          </p:cNvPr>
          <p:cNvSpPr>
            <a:spLocks noGrp="1"/>
          </p:cNvSpPr>
          <p:nvPr>
            <p:ph type="title"/>
          </p:nvPr>
        </p:nvSpPr>
        <p:spPr>
          <a:xfrm>
            <a:off x="4572001" y="685802"/>
            <a:ext cx="4381499" cy="1875863"/>
          </a:xfrm>
        </p:spPr>
        <p:txBody>
          <a:bodyPr/>
          <a:lstStyle/>
          <a:p>
            <a:r>
              <a:rPr lang="en-US"/>
              <a:t>Type Here to Enter a Multi-line Presenter Slide Information</a:t>
            </a:r>
          </a:p>
        </p:txBody>
      </p:sp>
      <p:sp>
        <p:nvSpPr>
          <p:cNvPr id="24" name="Rounded Rectangle 23">
            <a:extLst>
              <a:ext uri="{FF2B5EF4-FFF2-40B4-BE49-F238E27FC236}">
                <a16:creationId xmlns:a16="http://schemas.microsoft.com/office/drawing/2014/main" id="{50ECD934-2217-F140-883B-17436B48ECDA}"/>
              </a:ext>
            </a:extLst>
          </p:cNvPr>
          <p:cNvSpPr/>
          <p:nvPr/>
        </p:nvSpPr>
        <p:spPr>
          <a:xfrm>
            <a:off x="1429036"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14" name="Slide Number Placeholder 13">
            <a:extLst>
              <a:ext uri="{FF2B5EF4-FFF2-40B4-BE49-F238E27FC236}">
                <a16:creationId xmlns:a16="http://schemas.microsoft.com/office/drawing/2014/main" id="{10E753A4-7EA6-DC4D-A0DC-B68756168F01}"/>
              </a:ext>
            </a:extLst>
          </p:cNvPr>
          <p:cNvSpPr>
            <a:spLocks noGrp="1"/>
          </p:cNvSpPr>
          <p:nvPr>
            <p:ph type="sldNum" sz="quarter" idx="12"/>
          </p:nvPr>
        </p:nvSpPr>
        <p:spPr/>
        <p:txBody>
          <a:bodyPr/>
          <a:lstStyle/>
          <a:p>
            <a:fld id="{7691CCDB-B024-8747-B233-CAD1CBC7A901}" type="slidenum">
              <a:rPr lang="en-US" smtClean="0"/>
              <a:pPr/>
              <a:t>27</a:t>
            </a:fld>
            <a:endParaRPr lang="en-US"/>
          </a:p>
        </p:txBody>
      </p:sp>
      <p:sp>
        <p:nvSpPr>
          <p:cNvPr id="16" name="Footer Placeholder 15">
            <a:extLst>
              <a:ext uri="{FF2B5EF4-FFF2-40B4-BE49-F238E27FC236}">
                <a16:creationId xmlns:a16="http://schemas.microsoft.com/office/drawing/2014/main" id="{215CB97F-0C46-7F4A-B6E1-C3CA86D3E04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87627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C224F63-6D1E-C342-94AC-6F59BF93888E}"/>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16D3753F-1968-B049-BBE1-C1C2D0A86E0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7D6518A-4896-8D49-A58B-E73EE609B069}"/>
              </a:ext>
            </a:extLst>
          </p:cNvPr>
          <p:cNvSpPr>
            <a:spLocks noGrp="1"/>
          </p:cNvSpPr>
          <p:nvPr>
            <p:ph type="pic" sz="quarter" idx="18"/>
          </p:nvPr>
        </p:nvSpPr>
        <p:spPr/>
      </p:sp>
      <p:sp>
        <p:nvSpPr>
          <p:cNvPr id="11" name="Picture Placeholder 10">
            <a:extLst>
              <a:ext uri="{FF2B5EF4-FFF2-40B4-BE49-F238E27FC236}">
                <a16:creationId xmlns:a16="http://schemas.microsoft.com/office/drawing/2014/main" id="{CF0D5089-8F72-9F45-BC12-8A772601DF46}"/>
              </a:ext>
            </a:extLst>
          </p:cNvPr>
          <p:cNvSpPr>
            <a:spLocks noGrp="1"/>
          </p:cNvSpPr>
          <p:nvPr>
            <p:ph type="pic" sz="quarter" idx="19"/>
          </p:nvPr>
        </p:nvSpPr>
        <p:spPr/>
      </p:sp>
      <p:sp>
        <p:nvSpPr>
          <p:cNvPr id="18" name="Text Placeholder 4">
            <a:extLst>
              <a:ext uri="{FF2B5EF4-FFF2-40B4-BE49-F238E27FC236}">
                <a16:creationId xmlns:a16="http://schemas.microsoft.com/office/drawing/2014/main" id="{6BE45765-F6D5-F94F-8CFB-3A6A6F600591}"/>
              </a:ext>
            </a:extLst>
          </p:cNvPr>
          <p:cNvSpPr>
            <a:spLocks noGrp="1"/>
          </p:cNvSpPr>
          <p:nvPr>
            <p:ph type="body" sz="quarter" idx="15"/>
          </p:nvPr>
        </p:nvSpPr>
        <p:spPr>
          <a:xfrm>
            <a:off x="4572661" y="2569271"/>
            <a:ext cx="4372524" cy="2329511"/>
          </a:xfrm>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9" name="Title 3">
            <a:extLst>
              <a:ext uri="{FF2B5EF4-FFF2-40B4-BE49-F238E27FC236}">
                <a16:creationId xmlns:a16="http://schemas.microsoft.com/office/drawing/2014/main" id="{76E57B42-6207-AA41-AB55-535708249FD8}"/>
              </a:ext>
            </a:extLst>
          </p:cNvPr>
          <p:cNvSpPr>
            <a:spLocks noGrp="1"/>
          </p:cNvSpPr>
          <p:nvPr>
            <p:ph type="title"/>
          </p:nvPr>
        </p:nvSpPr>
        <p:spPr>
          <a:xfrm>
            <a:off x="4572000" y="685802"/>
            <a:ext cx="4381499" cy="1875863"/>
          </a:xfrm>
        </p:spPr>
        <p:txBody>
          <a:bodyPr/>
          <a:lstStyle/>
          <a:p>
            <a:r>
              <a:rPr lang="en-US"/>
              <a:t>Type Here to Enter a Multi-line Presenter Slide Information</a:t>
            </a:r>
          </a:p>
        </p:txBody>
      </p:sp>
      <p:sp>
        <p:nvSpPr>
          <p:cNvPr id="24" name="Rounded Rectangle 23">
            <a:extLst>
              <a:ext uri="{FF2B5EF4-FFF2-40B4-BE49-F238E27FC236}">
                <a16:creationId xmlns:a16="http://schemas.microsoft.com/office/drawing/2014/main" id="{50ECD934-2217-F140-883B-17436B48ECDA}"/>
              </a:ext>
            </a:extLst>
          </p:cNvPr>
          <p:cNvSpPr/>
          <p:nvPr/>
        </p:nvSpPr>
        <p:spPr>
          <a:xfrm>
            <a:off x="415105"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6" name="Rounded Rectangle 25">
            <a:extLst>
              <a:ext uri="{FF2B5EF4-FFF2-40B4-BE49-F238E27FC236}">
                <a16:creationId xmlns:a16="http://schemas.microsoft.com/office/drawing/2014/main" id="{CF3CFC60-EEC1-0143-A74E-3C7DB05AA8C6}"/>
              </a:ext>
            </a:extLst>
          </p:cNvPr>
          <p:cNvSpPr/>
          <p:nvPr/>
        </p:nvSpPr>
        <p:spPr>
          <a:xfrm>
            <a:off x="25364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15" name="Slide Number Placeholder 14">
            <a:extLst>
              <a:ext uri="{FF2B5EF4-FFF2-40B4-BE49-F238E27FC236}">
                <a16:creationId xmlns:a16="http://schemas.microsoft.com/office/drawing/2014/main" id="{3DF94719-E99D-FA4E-84CD-D8CEBFC06F62}"/>
              </a:ext>
            </a:extLst>
          </p:cNvPr>
          <p:cNvSpPr>
            <a:spLocks noGrp="1"/>
          </p:cNvSpPr>
          <p:nvPr>
            <p:ph type="sldNum" sz="quarter" idx="12"/>
          </p:nvPr>
        </p:nvSpPr>
        <p:spPr/>
        <p:txBody>
          <a:bodyPr/>
          <a:lstStyle/>
          <a:p>
            <a:fld id="{7691CCDB-B024-8747-B233-CAD1CBC7A901}" type="slidenum">
              <a:rPr lang="en-US" smtClean="0"/>
              <a:pPr/>
              <a:t>28</a:t>
            </a:fld>
            <a:endParaRPr lang="en-US"/>
          </a:p>
        </p:txBody>
      </p:sp>
      <p:sp>
        <p:nvSpPr>
          <p:cNvPr id="17" name="Footer Placeholder 16">
            <a:extLst>
              <a:ext uri="{FF2B5EF4-FFF2-40B4-BE49-F238E27FC236}">
                <a16:creationId xmlns:a16="http://schemas.microsoft.com/office/drawing/2014/main" id="{84158916-AAF1-0A43-BD6F-231B9DD67C64}"/>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477999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98233E-FBCE-0E4F-9CB6-37E7D28E53E0}"/>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E8CD40E2-ADB2-1043-ACC9-F80AF4A1DAC0}"/>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C7284142-6DB8-8848-8BB2-6028FDED497A}"/>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4B9D85F1-9B54-9342-8603-7268034D2532}"/>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4E1F0CD1-BADC-D448-8A7D-836CD78455F4}"/>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77DB6440-6B78-3F42-B35E-93DBDF122ADF}"/>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ECFA9460-9193-0C49-B6FF-D011BF9171A4}"/>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D2528ADD-32D2-B342-9967-21AD5EDC5D33}"/>
              </a:ext>
            </a:extLst>
          </p:cNvPr>
          <p:cNvSpPr>
            <a:spLocks noGrp="1"/>
          </p:cNvSpPr>
          <p:nvPr>
            <p:ph type="pic" sz="quarter" idx="23"/>
          </p:nvPr>
        </p:nvSpPr>
        <p:spPr/>
      </p:sp>
      <p:sp>
        <p:nvSpPr>
          <p:cNvPr id="48" name="Rounded Rectangle 47">
            <a:extLst>
              <a:ext uri="{FF2B5EF4-FFF2-40B4-BE49-F238E27FC236}">
                <a16:creationId xmlns:a16="http://schemas.microsoft.com/office/drawing/2014/main" id="{5ECFA3A8-EBB0-B24E-8DF3-5ABE206489A8}"/>
              </a:ext>
            </a:extLst>
          </p:cNvPr>
          <p:cNvSpPr/>
          <p:nvPr/>
        </p:nvSpPr>
        <p:spPr>
          <a:xfrm>
            <a:off x="428779"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49" name="Rounded Rectangle 48">
            <a:extLst>
              <a:ext uri="{FF2B5EF4-FFF2-40B4-BE49-F238E27FC236}">
                <a16:creationId xmlns:a16="http://schemas.microsoft.com/office/drawing/2014/main" id="{BB019225-069F-874F-A03D-6503E127854D}"/>
              </a:ext>
            </a:extLst>
          </p:cNvPr>
          <p:cNvSpPr/>
          <p:nvPr/>
        </p:nvSpPr>
        <p:spPr>
          <a:xfrm>
            <a:off x="428779"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0" name="Rounded Rectangle 49">
            <a:extLst>
              <a:ext uri="{FF2B5EF4-FFF2-40B4-BE49-F238E27FC236}">
                <a16:creationId xmlns:a16="http://schemas.microsoft.com/office/drawing/2014/main" id="{52526FFD-10EE-8E4E-89A0-9F8EA39164A1}"/>
              </a:ext>
            </a:extLst>
          </p:cNvPr>
          <p:cNvSpPr/>
          <p:nvPr/>
        </p:nvSpPr>
        <p:spPr>
          <a:xfrm>
            <a:off x="25097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1" name="Rounded Rectangle 50">
            <a:extLst>
              <a:ext uri="{FF2B5EF4-FFF2-40B4-BE49-F238E27FC236}">
                <a16:creationId xmlns:a16="http://schemas.microsoft.com/office/drawing/2014/main" id="{C43F6749-50C4-6343-B1FD-9029D8D5BAE4}"/>
              </a:ext>
            </a:extLst>
          </p:cNvPr>
          <p:cNvSpPr/>
          <p:nvPr/>
        </p:nvSpPr>
        <p:spPr>
          <a:xfrm>
            <a:off x="250977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2" name="Rounded Rectangle 51">
            <a:extLst>
              <a:ext uri="{FF2B5EF4-FFF2-40B4-BE49-F238E27FC236}">
                <a16:creationId xmlns:a16="http://schemas.microsoft.com/office/drawing/2014/main" id="{164EA2B2-C0EC-7045-BC80-87E6AC9070A9}"/>
              </a:ext>
            </a:extLst>
          </p:cNvPr>
          <p:cNvSpPr/>
          <p:nvPr/>
        </p:nvSpPr>
        <p:spPr>
          <a:xfrm>
            <a:off x="487216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3" name="Rounded Rectangle 52">
            <a:extLst>
              <a:ext uri="{FF2B5EF4-FFF2-40B4-BE49-F238E27FC236}">
                <a16:creationId xmlns:a16="http://schemas.microsoft.com/office/drawing/2014/main" id="{F36E7767-75D1-1045-BDD5-0A2B48C2ACF4}"/>
              </a:ext>
            </a:extLst>
          </p:cNvPr>
          <p:cNvSpPr/>
          <p:nvPr/>
        </p:nvSpPr>
        <p:spPr>
          <a:xfrm>
            <a:off x="487216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4" name="Rounded Rectangle 53">
            <a:extLst>
              <a:ext uri="{FF2B5EF4-FFF2-40B4-BE49-F238E27FC236}">
                <a16:creationId xmlns:a16="http://schemas.microsoft.com/office/drawing/2014/main" id="{09DED346-209A-7F43-93A9-704A237B8BEB}"/>
              </a:ext>
            </a:extLst>
          </p:cNvPr>
          <p:cNvSpPr/>
          <p:nvPr/>
        </p:nvSpPr>
        <p:spPr>
          <a:xfrm>
            <a:off x="7010400"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55" name="Rounded Rectangle 54">
            <a:extLst>
              <a:ext uri="{FF2B5EF4-FFF2-40B4-BE49-F238E27FC236}">
                <a16:creationId xmlns:a16="http://schemas.microsoft.com/office/drawing/2014/main" id="{B4B06919-D543-B040-9A24-663250FF17B0}"/>
              </a:ext>
            </a:extLst>
          </p:cNvPr>
          <p:cNvSpPr/>
          <p:nvPr/>
        </p:nvSpPr>
        <p:spPr>
          <a:xfrm>
            <a:off x="7010400"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Presenter Name</a:t>
            </a:r>
          </a:p>
          <a:p>
            <a:pPr lvl="0" algn="ctr">
              <a:lnSpc>
                <a:spcPct val="120000"/>
              </a:lnSpc>
            </a:pPr>
            <a:r>
              <a:rPr lang="en-US" sz="700" dirty="0">
                <a:solidFill>
                  <a:schemeClr val="tx1"/>
                </a:solidFill>
                <a:latin typeface="Girl Scout Text Book" panose="02020003000000000000" pitchFamily="18" charset="0"/>
              </a:rPr>
              <a:t>Presenter Title</a:t>
            </a:r>
          </a:p>
          <a:p>
            <a:pPr lvl="0" algn="ctr">
              <a:lnSpc>
                <a:spcPct val="120000"/>
              </a:lnSpc>
            </a:pPr>
            <a:r>
              <a:rPr lang="en-US" sz="700" dirty="0">
                <a:solidFill>
                  <a:schemeClr val="tx1"/>
                </a:solidFill>
                <a:latin typeface="Girl Scout Text Book" panose="02020003000000000000" pitchFamily="18" charset="0"/>
              </a:rPr>
              <a:t>Organization Name</a:t>
            </a:r>
          </a:p>
        </p:txBody>
      </p:sp>
      <p:sp>
        <p:nvSpPr>
          <p:cNvPr id="17" name="Slide Number Placeholder 16">
            <a:extLst>
              <a:ext uri="{FF2B5EF4-FFF2-40B4-BE49-F238E27FC236}">
                <a16:creationId xmlns:a16="http://schemas.microsoft.com/office/drawing/2014/main" id="{6210DB04-BEA3-2C45-87AE-C313C0520699}"/>
              </a:ext>
            </a:extLst>
          </p:cNvPr>
          <p:cNvSpPr>
            <a:spLocks noGrp="1"/>
          </p:cNvSpPr>
          <p:nvPr>
            <p:ph type="sldNum" sz="quarter" idx="12"/>
          </p:nvPr>
        </p:nvSpPr>
        <p:spPr/>
        <p:txBody>
          <a:bodyPr/>
          <a:lstStyle/>
          <a:p>
            <a:fld id="{7691CCDB-B024-8747-B233-CAD1CBC7A901}" type="slidenum">
              <a:rPr lang="en-US" smtClean="0"/>
              <a:pPr/>
              <a:t>29</a:t>
            </a:fld>
            <a:endParaRPr lang="en-US"/>
          </a:p>
        </p:txBody>
      </p:sp>
      <p:sp>
        <p:nvSpPr>
          <p:cNvPr id="19" name="Footer Placeholder 18">
            <a:extLst>
              <a:ext uri="{FF2B5EF4-FFF2-40B4-BE49-F238E27FC236}">
                <a16:creationId xmlns:a16="http://schemas.microsoft.com/office/drawing/2014/main" id="{376D8DC5-D6EA-DA43-9C2A-53572BA5A693}"/>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74943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A2DBDED3-1036-7343-9C8C-9A7959469707}"/>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F3C89FB3-38B9-0D4B-A535-BB31FE92C337}"/>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78657"/>
            <a:ext cx="3905899" cy="1397895"/>
          </a:xfrm>
          <a:prstGeom prst="rect">
            <a:avLst/>
          </a:prstGeom>
        </p:spPr>
      </p:pic>
    </p:spTree>
    <p:extLst>
      <p:ext uri="{BB962C8B-B14F-4D97-AF65-F5344CB8AC3E}">
        <p14:creationId xmlns:p14="http://schemas.microsoft.com/office/powerpoint/2010/main" val="1990569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EAB8AE-A9F2-FA41-BF29-411D37987FCD}"/>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1752CF2C-0673-4F4E-871E-8AD0E60708E3}"/>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F4763F05-962E-F44C-9665-7CC6490E5083}"/>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3A253DA5-9250-4E47-B241-A485DCFC8335}"/>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C782EA02-589B-0445-BB99-FC375AA0EE8F}"/>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98653E60-7CDE-B343-8627-A787D8751C98}"/>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0165195D-86D4-E746-91CE-01C66160D5CB}"/>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896C8C8D-CC70-1A47-82EC-7E98C9D474DA}"/>
              </a:ext>
            </a:extLst>
          </p:cNvPr>
          <p:cNvSpPr>
            <a:spLocks noGrp="1"/>
          </p:cNvSpPr>
          <p:nvPr>
            <p:ph type="pic" sz="quarter" idx="23"/>
          </p:nvPr>
        </p:nvSpPr>
        <p:spPr/>
      </p:sp>
      <p:sp>
        <p:nvSpPr>
          <p:cNvPr id="17" name="Slide Number Placeholder 16">
            <a:extLst>
              <a:ext uri="{FF2B5EF4-FFF2-40B4-BE49-F238E27FC236}">
                <a16:creationId xmlns:a16="http://schemas.microsoft.com/office/drawing/2014/main" id="{681B37EC-D58D-584A-96D8-B3DC50EFDB8B}"/>
              </a:ext>
            </a:extLst>
          </p:cNvPr>
          <p:cNvSpPr>
            <a:spLocks noGrp="1"/>
          </p:cNvSpPr>
          <p:nvPr>
            <p:ph type="sldNum" sz="quarter" idx="12"/>
          </p:nvPr>
        </p:nvSpPr>
        <p:spPr/>
        <p:txBody>
          <a:bodyPr/>
          <a:lstStyle/>
          <a:p>
            <a:fld id="{7691CCDB-B024-8747-B233-CAD1CBC7A901}" type="slidenum">
              <a:rPr lang="en-US" smtClean="0"/>
              <a:pPr/>
              <a:t>30</a:t>
            </a:fld>
            <a:endParaRPr lang="en-US"/>
          </a:p>
        </p:txBody>
      </p:sp>
      <p:sp>
        <p:nvSpPr>
          <p:cNvPr id="19" name="Footer Placeholder 18">
            <a:extLst>
              <a:ext uri="{FF2B5EF4-FFF2-40B4-BE49-F238E27FC236}">
                <a16:creationId xmlns:a16="http://schemas.microsoft.com/office/drawing/2014/main" id="{F12F955A-6EAF-9943-BE31-2572F6188B07}"/>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21409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EE387DC8-26A0-F74D-8759-FB6DF1431A0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B415E453-40F6-3345-8132-D57F114EE280}"/>
              </a:ext>
            </a:extLst>
          </p:cNvPr>
          <p:cNvSpPr>
            <a:spLocks noGrp="1"/>
          </p:cNvSpPr>
          <p:nvPr>
            <p:ph type="sldNum" sz="quarter" idx="12"/>
          </p:nvPr>
        </p:nvSpPr>
        <p:spPr/>
        <p:txBody>
          <a:bodyPr/>
          <a:lstStyle/>
          <a:p>
            <a:fld id="{7691CCDB-B024-8747-B233-CAD1CBC7A901}" type="slidenum">
              <a:rPr lang="en-US" smtClean="0"/>
              <a:pPr/>
              <a:t>31</a:t>
            </a:fld>
            <a:endParaRPr lang="en-US"/>
          </a:p>
        </p:txBody>
      </p:sp>
      <p:sp>
        <p:nvSpPr>
          <p:cNvPr id="17" name="Footer Placeholder 16">
            <a:extLst>
              <a:ext uri="{FF2B5EF4-FFF2-40B4-BE49-F238E27FC236}">
                <a16:creationId xmlns:a16="http://schemas.microsoft.com/office/drawing/2014/main" id="{2D8590F2-1954-4341-9B0B-99C8B55B863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526625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a:xfrm>
            <a:off x="4743450" y="2569272"/>
            <a:ext cx="4229100" cy="2317054"/>
          </a:xfrm>
        </p:spPr>
        <p:txBody>
          <a:body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D72B8168-1D58-0D43-B6BC-B72C375429D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80F66C90-47AE-3E4B-91AA-DE0B41B6E713}"/>
              </a:ext>
            </a:extLst>
          </p:cNvPr>
          <p:cNvSpPr>
            <a:spLocks noGrp="1"/>
          </p:cNvSpPr>
          <p:nvPr>
            <p:ph type="sldNum" sz="quarter" idx="12"/>
          </p:nvPr>
        </p:nvSpPr>
        <p:spPr/>
        <p:txBody>
          <a:bodyPr/>
          <a:lstStyle/>
          <a:p>
            <a:fld id="{7691CCDB-B024-8747-B233-CAD1CBC7A901}" type="slidenum">
              <a:rPr lang="en-US" smtClean="0"/>
              <a:pPr/>
              <a:t>32</a:t>
            </a:fld>
            <a:endParaRPr lang="en-US"/>
          </a:p>
        </p:txBody>
      </p:sp>
      <p:sp>
        <p:nvSpPr>
          <p:cNvPr id="17" name="Footer Placeholder 16">
            <a:extLst>
              <a:ext uri="{FF2B5EF4-FFF2-40B4-BE49-F238E27FC236}">
                <a16:creationId xmlns:a16="http://schemas.microsoft.com/office/drawing/2014/main" id="{B92AACDB-C4A7-AB43-BA38-C5A766982DA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8649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FCFAF01-023C-CD41-B994-B505307647F1}"/>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80D531BD-4337-1E4F-A45F-CC60C304910E}"/>
              </a:ext>
            </a:extLst>
          </p:cNvPr>
          <p:cNvSpPr>
            <a:spLocks noGrp="1"/>
          </p:cNvSpPr>
          <p:nvPr>
            <p:ph type="sldNum" sz="quarter" idx="12"/>
          </p:nvPr>
        </p:nvSpPr>
        <p:spPr/>
        <p:txBody>
          <a:bodyPr/>
          <a:lstStyle/>
          <a:p>
            <a:fld id="{7691CCDB-B024-8747-B233-CAD1CBC7A901}" type="slidenum">
              <a:rPr lang="en-US" smtClean="0"/>
              <a:pPr/>
              <a:t>33</a:t>
            </a:fld>
            <a:endParaRPr lang="en-US"/>
          </a:p>
        </p:txBody>
      </p:sp>
      <p:sp>
        <p:nvSpPr>
          <p:cNvPr id="17" name="Footer Placeholder 16">
            <a:extLst>
              <a:ext uri="{FF2B5EF4-FFF2-40B4-BE49-F238E27FC236}">
                <a16:creationId xmlns:a16="http://schemas.microsoft.com/office/drawing/2014/main" id="{89D409A7-3C14-B648-949D-9D48E77B43C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0888115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BA2A4997-FCBF-204A-A730-735E28E25BD4}"/>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8CCA9B6D-807F-4C48-8509-8A41A8D5F115}"/>
              </a:ext>
            </a:extLst>
          </p:cNvPr>
          <p:cNvSpPr>
            <a:spLocks noGrp="1"/>
          </p:cNvSpPr>
          <p:nvPr>
            <p:ph type="sldNum" sz="quarter" idx="12"/>
          </p:nvPr>
        </p:nvSpPr>
        <p:spPr/>
        <p:txBody>
          <a:bodyPr/>
          <a:lstStyle/>
          <a:p>
            <a:fld id="{7691CCDB-B024-8747-B233-CAD1CBC7A901}" type="slidenum">
              <a:rPr lang="en-US" smtClean="0"/>
              <a:pPr/>
              <a:t>34</a:t>
            </a:fld>
            <a:endParaRPr lang="en-US"/>
          </a:p>
        </p:txBody>
      </p:sp>
      <p:sp>
        <p:nvSpPr>
          <p:cNvPr id="17" name="Footer Placeholder 16">
            <a:extLst>
              <a:ext uri="{FF2B5EF4-FFF2-40B4-BE49-F238E27FC236}">
                <a16:creationId xmlns:a16="http://schemas.microsoft.com/office/drawing/2014/main" id="{A8350F89-6210-064D-BE3E-F3D1E84798A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152899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a:xfrm>
            <a:off x="4743450" y="2569272"/>
            <a:ext cx="4229100" cy="2317054"/>
          </a:xfrm>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E816BFE6-64FA-3E49-8567-C36A3DB2D052}"/>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4" name="Slide Number Placeholder 13">
            <a:extLst>
              <a:ext uri="{FF2B5EF4-FFF2-40B4-BE49-F238E27FC236}">
                <a16:creationId xmlns:a16="http://schemas.microsoft.com/office/drawing/2014/main" id="{9F4D7355-354D-1A4F-A8B0-632BB0916A50}"/>
              </a:ext>
            </a:extLst>
          </p:cNvPr>
          <p:cNvSpPr>
            <a:spLocks noGrp="1"/>
          </p:cNvSpPr>
          <p:nvPr>
            <p:ph type="sldNum" sz="quarter" idx="12"/>
          </p:nvPr>
        </p:nvSpPr>
        <p:spPr/>
        <p:txBody>
          <a:bodyPr/>
          <a:lstStyle/>
          <a:p>
            <a:fld id="{7691CCDB-B024-8747-B233-CAD1CBC7A901}" type="slidenum">
              <a:rPr lang="en-US" smtClean="0"/>
              <a:pPr/>
              <a:t>35</a:t>
            </a:fld>
            <a:endParaRPr lang="en-US"/>
          </a:p>
        </p:txBody>
      </p:sp>
      <p:sp>
        <p:nvSpPr>
          <p:cNvPr id="18" name="Footer Placeholder 17">
            <a:extLst>
              <a:ext uri="{FF2B5EF4-FFF2-40B4-BE49-F238E27FC236}">
                <a16:creationId xmlns:a16="http://schemas.microsoft.com/office/drawing/2014/main" id="{A9938797-448D-6943-B580-A894FB7C487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8350278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a:xfrm>
            <a:off x="4743450" y="2569272"/>
            <a:ext cx="4229100" cy="2317054"/>
          </a:xfrm>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C626C396-A4E1-FE42-A070-41980C4A9301}"/>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4" name="Slide Number Placeholder 13">
            <a:extLst>
              <a:ext uri="{FF2B5EF4-FFF2-40B4-BE49-F238E27FC236}">
                <a16:creationId xmlns:a16="http://schemas.microsoft.com/office/drawing/2014/main" id="{9D247508-230D-F247-9543-901E392DD998}"/>
              </a:ext>
            </a:extLst>
          </p:cNvPr>
          <p:cNvSpPr>
            <a:spLocks noGrp="1"/>
          </p:cNvSpPr>
          <p:nvPr>
            <p:ph type="sldNum" sz="quarter" idx="12"/>
          </p:nvPr>
        </p:nvSpPr>
        <p:spPr/>
        <p:txBody>
          <a:bodyPr/>
          <a:lstStyle/>
          <a:p>
            <a:fld id="{7691CCDB-B024-8747-B233-CAD1CBC7A901}" type="slidenum">
              <a:rPr lang="en-US" smtClean="0"/>
              <a:pPr/>
              <a:t>36</a:t>
            </a:fld>
            <a:endParaRPr lang="en-US"/>
          </a:p>
        </p:txBody>
      </p:sp>
      <p:sp>
        <p:nvSpPr>
          <p:cNvPr id="18" name="Footer Placeholder 17">
            <a:extLst>
              <a:ext uri="{FF2B5EF4-FFF2-40B4-BE49-F238E27FC236}">
                <a16:creationId xmlns:a16="http://schemas.microsoft.com/office/drawing/2014/main" id="{7DC127BF-71B0-4448-95E9-2683EFD6916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701011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1BD84FAC-FAB4-B540-8816-032490851817}"/>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Girl Scout Display Light" panose="02020003000000000000" pitchFamily="18" charset="0"/>
            </a:endParaRPr>
          </a:p>
        </p:txBody>
      </p:sp>
      <p:sp>
        <p:nvSpPr>
          <p:cNvPr id="16" name="Slide Number Placeholder 15">
            <a:extLst>
              <a:ext uri="{FF2B5EF4-FFF2-40B4-BE49-F238E27FC236}">
                <a16:creationId xmlns:a16="http://schemas.microsoft.com/office/drawing/2014/main" id="{197AE47D-6493-0F4D-9D5B-BF676476CCAB}"/>
              </a:ext>
            </a:extLst>
          </p:cNvPr>
          <p:cNvSpPr>
            <a:spLocks noGrp="1"/>
          </p:cNvSpPr>
          <p:nvPr>
            <p:ph type="sldNum" sz="quarter" idx="12"/>
          </p:nvPr>
        </p:nvSpPr>
        <p:spPr/>
        <p:txBody>
          <a:bodyPr/>
          <a:lstStyle/>
          <a:p>
            <a:fld id="{7691CCDB-B024-8747-B233-CAD1CBC7A901}" type="slidenum">
              <a:rPr lang="en-US" smtClean="0"/>
              <a:pPr/>
              <a:t>37</a:t>
            </a:fld>
            <a:endParaRPr lang="en-US"/>
          </a:p>
        </p:txBody>
      </p:sp>
      <p:sp>
        <p:nvSpPr>
          <p:cNvPr id="18" name="Footer Placeholder 17">
            <a:extLst>
              <a:ext uri="{FF2B5EF4-FFF2-40B4-BE49-F238E27FC236}">
                <a16:creationId xmlns:a16="http://schemas.microsoft.com/office/drawing/2014/main" id="{09D0D223-801F-4646-8D9C-82A5317450D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920770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78DF1AA2-DC0C-6E46-A32D-8ABD6431F2ED}"/>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Girl Scout Display Light" panose="02020003000000000000" pitchFamily="18" charset="0"/>
            </a:endParaRPr>
          </a:p>
        </p:txBody>
      </p:sp>
      <p:sp>
        <p:nvSpPr>
          <p:cNvPr id="16" name="Slide Number Placeholder 15">
            <a:extLst>
              <a:ext uri="{FF2B5EF4-FFF2-40B4-BE49-F238E27FC236}">
                <a16:creationId xmlns:a16="http://schemas.microsoft.com/office/drawing/2014/main" id="{6752E309-A6C6-8E47-AE6A-7CD09A518E19}"/>
              </a:ext>
            </a:extLst>
          </p:cNvPr>
          <p:cNvSpPr>
            <a:spLocks noGrp="1"/>
          </p:cNvSpPr>
          <p:nvPr>
            <p:ph type="sldNum" sz="quarter" idx="12"/>
          </p:nvPr>
        </p:nvSpPr>
        <p:spPr/>
        <p:txBody>
          <a:bodyPr/>
          <a:lstStyle/>
          <a:p>
            <a:fld id="{7691CCDB-B024-8747-B233-CAD1CBC7A901}" type="slidenum">
              <a:rPr lang="en-US" smtClean="0"/>
              <a:pPr/>
              <a:t>38</a:t>
            </a:fld>
            <a:endParaRPr lang="en-US"/>
          </a:p>
        </p:txBody>
      </p:sp>
      <p:sp>
        <p:nvSpPr>
          <p:cNvPr id="18" name="Footer Placeholder 17">
            <a:extLst>
              <a:ext uri="{FF2B5EF4-FFF2-40B4-BE49-F238E27FC236}">
                <a16:creationId xmlns:a16="http://schemas.microsoft.com/office/drawing/2014/main" id="{F3430FB9-4E53-AD45-A1E6-430DCF95E7B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9566510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46A6E7EE-D791-B545-80A5-166B017C3243}"/>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5EEE85C2-537B-B74E-90F9-68DDB91856D7}"/>
              </a:ext>
            </a:extLst>
          </p:cNvPr>
          <p:cNvSpPr>
            <a:spLocks noGrp="1"/>
          </p:cNvSpPr>
          <p:nvPr>
            <p:ph type="sldNum" sz="quarter" idx="12"/>
          </p:nvPr>
        </p:nvSpPr>
        <p:spPr/>
        <p:txBody>
          <a:bodyPr/>
          <a:lstStyle/>
          <a:p>
            <a:fld id="{7691CCDB-B024-8747-B233-CAD1CBC7A901}" type="slidenum">
              <a:rPr lang="en-US" smtClean="0"/>
              <a:pPr/>
              <a:t>39</a:t>
            </a:fld>
            <a:endParaRPr lang="en-US"/>
          </a:p>
        </p:txBody>
      </p:sp>
      <p:sp>
        <p:nvSpPr>
          <p:cNvPr id="17" name="Footer Placeholder 16">
            <a:extLst>
              <a:ext uri="{FF2B5EF4-FFF2-40B4-BE49-F238E27FC236}">
                <a16:creationId xmlns:a16="http://schemas.microsoft.com/office/drawing/2014/main" id="{BDC8D695-02C6-B44D-9CF9-AB3F4A1EB7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481067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F14C9D-ECFB-6748-BFBC-0B78C119DB01}"/>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A450AD80-6E3E-8148-B20E-CF19154F0DE5}"/>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78657"/>
            <a:ext cx="3905899" cy="1397895"/>
          </a:xfrm>
          <a:prstGeom prst="rect">
            <a:avLst/>
          </a:prstGeom>
        </p:spPr>
      </p:pic>
    </p:spTree>
    <p:extLst>
      <p:ext uri="{BB962C8B-B14F-4D97-AF65-F5344CB8AC3E}">
        <p14:creationId xmlns:p14="http://schemas.microsoft.com/office/powerpoint/2010/main" val="42087566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C9E96F89-83AC-FC43-B654-88B03EE99F68}"/>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40</a:t>
            </a:fld>
            <a:endParaRPr lang="en-US"/>
          </a:p>
        </p:txBody>
      </p:sp>
      <p:sp>
        <p:nvSpPr>
          <p:cNvPr id="17" name="Footer Placeholder 16">
            <a:extLst>
              <a:ext uri="{FF2B5EF4-FFF2-40B4-BE49-F238E27FC236}">
                <a16:creationId xmlns:a16="http://schemas.microsoft.com/office/drawing/2014/main" id="{FD576AF4-4648-A641-9AA5-A88FF84BC656}"/>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23" name="Picture Placeholder 22">
            <a:extLst>
              <a:ext uri="{FF2B5EF4-FFF2-40B4-BE49-F238E27FC236}">
                <a16:creationId xmlns:a16="http://schemas.microsoft.com/office/drawing/2014/main" id="{95946A3B-242D-574C-83E3-85C4C25EA01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3962561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9A6364A-448E-FC4C-A9F8-3FDFBAD9FFD2}"/>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EC76ABAF-084F-9C4D-A398-7787EBD69852}"/>
              </a:ext>
            </a:extLst>
          </p:cNvPr>
          <p:cNvSpPr>
            <a:spLocks noGrp="1"/>
          </p:cNvSpPr>
          <p:nvPr>
            <p:ph type="sldNum" sz="quarter" idx="12"/>
          </p:nvPr>
        </p:nvSpPr>
        <p:spPr/>
        <p:txBody>
          <a:bodyPr/>
          <a:lstStyle/>
          <a:p>
            <a:fld id="{7691CCDB-B024-8747-B233-CAD1CBC7A901}" type="slidenum">
              <a:rPr lang="en-US" smtClean="0"/>
              <a:pPr/>
              <a:t>41</a:t>
            </a:fld>
            <a:endParaRPr lang="en-US"/>
          </a:p>
        </p:txBody>
      </p:sp>
      <p:sp>
        <p:nvSpPr>
          <p:cNvPr id="17" name="Footer Placeholder 16">
            <a:extLst>
              <a:ext uri="{FF2B5EF4-FFF2-40B4-BE49-F238E27FC236}">
                <a16:creationId xmlns:a16="http://schemas.microsoft.com/office/drawing/2014/main" id="{790F8D99-0D16-9843-B5C7-66CCABD1C15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280369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D7D64ABD-249A-934D-9A3D-2B19B4AB933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18C560E3-693A-244C-8D61-5CB183D36EB9}"/>
              </a:ext>
            </a:extLst>
          </p:cNvPr>
          <p:cNvSpPr>
            <a:spLocks noGrp="1"/>
          </p:cNvSpPr>
          <p:nvPr>
            <p:ph type="sldNum" sz="quarter" idx="12"/>
          </p:nvPr>
        </p:nvSpPr>
        <p:spPr/>
        <p:txBody>
          <a:bodyPr/>
          <a:lstStyle/>
          <a:p>
            <a:fld id="{7691CCDB-B024-8747-B233-CAD1CBC7A901}" type="slidenum">
              <a:rPr lang="en-US" smtClean="0"/>
              <a:pPr/>
              <a:t>42</a:t>
            </a:fld>
            <a:endParaRPr lang="en-US"/>
          </a:p>
        </p:txBody>
      </p:sp>
      <p:sp>
        <p:nvSpPr>
          <p:cNvPr id="17" name="Footer Placeholder 16">
            <a:extLst>
              <a:ext uri="{FF2B5EF4-FFF2-40B4-BE49-F238E27FC236}">
                <a16:creationId xmlns:a16="http://schemas.microsoft.com/office/drawing/2014/main" id="{BD4598DB-2C9C-6C4A-9C9D-0DC7B626532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8306249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2306E9C8-26A1-4E42-B40C-19EF40E058A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08136F40-9AFC-5848-B180-9CFCA8F9F073}"/>
              </a:ext>
            </a:extLst>
          </p:cNvPr>
          <p:cNvSpPr>
            <a:spLocks noGrp="1"/>
          </p:cNvSpPr>
          <p:nvPr>
            <p:ph type="sldNum" sz="quarter" idx="12"/>
          </p:nvPr>
        </p:nvSpPr>
        <p:spPr/>
        <p:txBody>
          <a:bodyPr/>
          <a:lstStyle/>
          <a:p>
            <a:fld id="{7691CCDB-B024-8747-B233-CAD1CBC7A901}" type="slidenum">
              <a:rPr lang="en-US" smtClean="0"/>
              <a:pPr/>
              <a:t>43</a:t>
            </a:fld>
            <a:endParaRPr lang="en-US"/>
          </a:p>
        </p:txBody>
      </p:sp>
      <p:sp>
        <p:nvSpPr>
          <p:cNvPr id="17" name="Footer Placeholder 16">
            <a:extLst>
              <a:ext uri="{FF2B5EF4-FFF2-40B4-BE49-F238E27FC236}">
                <a16:creationId xmlns:a16="http://schemas.microsoft.com/office/drawing/2014/main" id="{5199BC9F-A698-D54C-80F2-5073E5DA648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7025020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CFC5A555-18AA-454F-B529-89A6EFDB8F8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C45CD74C-8BD0-D64A-B599-1CCB2246DC57}"/>
              </a:ext>
            </a:extLst>
          </p:cNvPr>
          <p:cNvSpPr>
            <a:spLocks noGrp="1"/>
          </p:cNvSpPr>
          <p:nvPr>
            <p:ph type="sldNum" sz="quarter" idx="12"/>
          </p:nvPr>
        </p:nvSpPr>
        <p:spPr/>
        <p:txBody>
          <a:bodyPr/>
          <a:lstStyle/>
          <a:p>
            <a:fld id="{7691CCDB-B024-8747-B233-CAD1CBC7A901}" type="slidenum">
              <a:rPr lang="en-US" smtClean="0"/>
              <a:pPr/>
              <a:t>44</a:t>
            </a:fld>
            <a:endParaRPr lang="en-US"/>
          </a:p>
        </p:txBody>
      </p:sp>
      <p:sp>
        <p:nvSpPr>
          <p:cNvPr id="17" name="Footer Placeholder 16">
            <a:extLst>
              <a:ext uri="{FF2B5EF4-FFF2-40B4-BE49-F238E27FC236}">
                <a16:creationId xmlns:a16="http://schemas.microsoft.com/office/drawing/2014/main" id="{5B2BD0F9-F37B-8A49-8418-F87B3C92FDC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660244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3D8FD74E-E476-674D-9399-B0F228D7849E}"/>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3A738FC8-95AB-1D4C-8BCD-6732143AE76C}"/>
              </a:ext>
            </a:extLst>
          </p:cNvPr>
          <p:cNvSpPr>
            <a:spLocks noGrp="1"/>
          </p:cNvSpPr>
          <p:nvPr>
            <p:ph type="sldNum" sz="quarter" idx="12"/>
          </p:nvPr>
        </p:nvSpPr>
        <p:spPr/>
        <p:txBody>
          <a:bodyPr/>
          <a:lstStyle/>
          <a:p>
            <a:fld id="{7691CCDB-B024-8747-B233-CAD1CBC7A901}" type="slidenum">
              <a:rPr lang="en-US" smtClean="0"/>
              <a:pPr/>
              <a:t>45</a:t>
            </a:fld>
            <a:endParaRPr lang="en-US"/>
          </a:p>
        </p:txBody>
      </p:sp>
      <p:sp>
        <p:nvSpPr>
          <p:cNvPr id="17" name="Footer Placeholder 16">
            <a:extLst>
              <a:ext uri="{FF2B5EF4-FFF2-40B4-BE49-F238E27FC236}">
                <a16:creationId xmlns:a16="http://schemas.microsoft.com/office/drawing/2014/main" id="{1A58B8CA-EEEF-F949-B85E-DAA1A05708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30754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E6737D70-AAEB-9A49-8559-6C8230F44373}"/>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Girl Scout Display Light" panose="02020003000000000000" pitchFamily="18" charset="0"/>
            </a:endParaRPr>
          </a:p>
        </p:txBody>
      </p:sp>
      <p:sp>
        <p:nvSpPr>
          <p:cNvPr id="15" name="Slide Number Placeholder 14">
            <a:extLst>
              <a:ext uri="{FF2B5EF4-FFF2-40B4-BE49-F238E27FC236}">
                <a16:creationId xmlns:a16="http://schemas.microsoft.com/office/drawing/2014/main" id="{99A6F4FA-D4F0-AB41-9CC7-4C1DE5DCD992}"/>
              </a:ext>
            </a:extLst>
          </p:cNvPr>
          <p:cNvSpPr>
            <a:spLocks noGrp="1"/>
          </p:cNvSpPr>
          <p:nvPr>
            <p:ph type="sldNum" sz="quarter" idx="12"/>
          </p:nvPr>
        </p:nvSpPr>
        <p:spPr/>
        <p:txBody>
          <a:bodyPr/>
          <a:lstStyle/>
          <a:p>
            <a:fld id="{7691CCDB-B024-8747-B233-CAD1CBC7A901}" type="slidenum">
              <a:rPr lang="en-US" smtClean="0"/>
              <a:pPr/>
              <a:t>46</a:t>
            </a:fld>
            <a:endParaRPr lang="en-US"/>
          </a:p>
        </p:txBody>
      </p:sp>
      <p:sp>
        <p:nvSpPr>
          <p:cNvPr id="17" name="Footer Placeholder 16">
            <a:extLst>
              <a:ext uri="{FF2B5EF4-FFF2-40B4-BE49-F238E27FC236}">
                <a16:creationId xmlns:a16="http://schemas.microsoft.com/office/drawing/2014/main" id="{8FB529A5-823B-354F-9214-C7311DCA81D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5835068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3D8E9A66-8B9E-CA4D-ADC1-6E4A395338A1}"/>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8DB522C2-517B-FB4C-873C-374AB2608222}"/>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B9A1B2C6-F361-C649-BE70-2C864688E87F}"/>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4C27513F-12F7-E340-A15B-A344B93EB1D7}"/>
              </a:ext>
            </a:extLst>
          </p:cNvPr>
          <p:cNvSpPr>
            <a:spLocks noGrp="1"/>
          </p:cNvSpPr>
          <p:nvPr>
            <p:ph type="sldNum" sz="quarter" idx="12"/>
          </p:nvPr>
        </p:nvSpPr>
        <p:spPr/>
        <p:txBody>
          <a:bodyPr/>
          <a:lstStyle/>
          <a:p>
            <a:fld id="{7691CCDB-B024-8747-B233-CAD1CBC7A901}" type="slidenum">
              <a:rPr lang="en-US" smtClean="0"/>
              <a:pPr/>
              <a:t>47</a:t>
            </a:fld>
            <a:endParaRPr lang="en-US"/>
          </a:p>
        </p:txBody>
      </p:sp>
      <p:sp>
        <p:nvSpPr>
          <p:cNvPr id="17" name="Footer Placeholder 16">
            <a:extLst>
              <a:ext uri="{FF2B5EF4-FFF2-40B4-BE49-F238E27FC236}">
                <a16:creationId xmlns:a16="http://schemas.microsoft.com/office/drawing/2014/main" id="{45BD7255-A966-8C4C-B0CB-D9C42D38502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7659881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3B90FB62-2B5F-1049-8CD6-399615A7B525}"/>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A74D9289-9CCD-A743-B561-C6247BAC65D4}"/>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39A5962-54F3-454C-9CAF-F9941B270C0F}"/>
              </a:ext>
            </a:extLst>
          </p:cNvPr>
          <p:cNvSpPr>
            <a:spLocks noGrp="1"/>
          </p:cNvSpPr>
          <p:nvPr>
            <p:ph type="pic" sz="quarter" idx="21"/>
          </p:nvPr>
        </p:nvSpPr>
        <p:spPr/>
      </p:sp>
      <p:sp>
        <p:nvSpPr>
          <p:cNvPr id="13" name="Slide Number Placeholder 12">
            <a:extLst>
              <a:ext uri="{FF2B5EF4-FFF2-40B4-BE49-F238E27FC236}">
                <a16:creationId xmlns:a16="http://schemas.microsoft.com/office/drawing/2014/main" id="{51998F44-55D8-7B43-B6B2-72043CEC9DC5}"/>
              </a:ext>
            </a:extLst>
          </p:cNvPr>
          <p:cNvSpPr>
            <a:spLocks noGrp="1"/>
          </p:cNvSpPr>
          <p:nvPr>
            <p:ph type="sldNum" sz="quarter" idx="12"/>
          </p:nvPr>
        </p:nvSpPr>
        <p:spPr/>
        <p:txBody>
          <a:bodyPr/>
          <a:lstStyle/>
          <a:p>
            <a:fld id="{7691CCDB-B024-8747-B233-CAD1CBC7A901}" type="slidenum">
              <a:rPr lang="en-US" smtClean="0"/>
              <a:pPr/>
              <a:t>48</a:t>
            </a:fld>
            <a:endParaRPr lang="en-US"/>
          </a:p>
        </p:txBody>
      </p:sp>
      <p:sp>
        <p:nvSpPr>
          <p:cNvPr id="17" name="Footer Placeholder 16">
            <a:extLst>
              <a:ext uri="{FF2B5EF4-FFF2-40B4-BE49-F238E27FC236}">
                <a16:creationId xmlns:a16="http://schemas.microsoft.com/office/drawing/2014/main" id="{486CD6C6-0D1B-CE44-916B-266E93E52AF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2783190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3CCB55A5-5B27-C341-BD85-C5EABABC815F}"/>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F9F34F49-CAD3-2546-8295-764DDCAAAA6A}"/>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F2DD630D-9ADE-BA48-856F-68999668ACB5}"/>
              </a:ext>
            </a:extLst>
          </p:cNvPr>
          <p:cNvSpPr>
            <a:spLocks noGrp="1"/>
          </p:cNvSpPr>
          <p:nvPr>
            <p:ph type="pic" sz="quarter" idx="21"/>
          </p:nvPr>
        </p:nvSpPr>
        <p:spPr/>
      </p:sp>
      <p:sp>
        <p:nvSpPr>
          <p:cNvPr id="14" name="Slide Number Placeholder 13">
            <a:extLst>
              <a:ext uri="{FF2B5EF4-FFF2-40B4-BE49-F238E27FC236}">
                <a16:creationId xmlns:a16="http://schemas.microsoft.com/office/drawing/2014/main" id="{72903429-F838-AC48-8A97-828D3A668D02}"/>
              </a:ext>
            </a:extLst>
          </p:cNvPr>
          <p:cNvSpPr>
            <a:spLocks noGrp="1"/>
          </p:cNvSpPr>
          <p:nvPr>
            <p:ph type="sldNum" sz="quarter" idx="12"/>
          </p:nvPr>
        </p:nvSpPr>
        <p:spPr/>
        <p:txBody>
          <a:bodyPr/>
          <a:lstStyle/>
          <a:p>
            <a:fld id="{7691CCDB-B024-8747-B233-CAD1CBC7A901}" type="slidenum">
              <a:rPr lang="en-US" smtClean="0"/>
              <a:pPr/>
              <a:t>49</a:t>
            </a:fld>
            <a:endParaRPr lang="en-US"/>
          </a:p>
        </p:txBody>
      </p:sp>
      <p:sp>
        <p:nvSpPr>
          <p:cNvPr id="17" name="Footer Placeholder 16">
            <a:extLst>
              <a:ext uri="{FF2B5EF4-FFF2-40B4-BE49-F238E27FC236}">
                <a16:creationId xmlns:a16="http://schemas.microsoft.com/office/drawing/2014/main" id="{749309FD-C619-8B44-BB62-659B91B1A48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856582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0DDDB45-6B52-AA4F-AD7D-09C7F976E3B6}"/>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E05590BC-7F0A-7346-861A-14CAF161DFFD}"/>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78657"/>
            <a:ext cx="3905899" cy="1397895"/>
          </a:xfrm>
          <a:prstGeom prst="rect">
            <a:avLst/>
          </a:prstGeom>
        </p:spPr>
      </p:pic>
    </p:spTree>
    <p:extLst>
      <p:ext uri="{BB962C8B-B14F-4D97-AF65-F5344CB8AC3E}">
        <p14:creationId xmlns:p14="http://schemas.microsoft.com/office/powerpoint/2010/main" val="3706157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87C7374-F832-484D-A480-2156C906D47A}"/>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latin typeface="Girl Scout Display Light" panose="02020003000000000000" pitchFamily="18" charset="0"/>
            </a:endParaRPr>
          </a:p>
        </p:txBody>
      </p:sp>
      <p:sp>
        <p:nvSpPr>
          <p:cNvPr id="14" name="Title 3">
            <a:extLst>
              <a:ext uri="{FF2B5EF4-FFF2-40B4-BE49-F238E27FC236}">
                <a16:creationId xmlns:a16="http://schemas.microsoft.com/office/drawing/2014/main" id="{27B57ABB-C1E1-B44E-9626-7E5A619D9A81}"/>
              </a:ext>
            </a:extLst>
          </p:cNvPr>
          <p:cNvSpPr>
            <a:spLocks noGrp="1"/>
          </p:cNvSpPr>
          <p:nvPr>
            <p:ph type="title"/>
          </p:nvPr>
        </p:nvSpPr>
        <p:spPr>
          <a:xfrm>
            <a:off x="257175" y="685802"/>
            <a:ext cx="4057650"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54021CCC-04AD-B347-A882-82634C9815FD}"/>
              </a:ext>
            </a:extLst>
          </p:cNvPr>
          <p:cNvSpPr>
            <a:spLocks noGrp="1"/>
          </p:cNvSpPr>
          <p:nvPr>
            <p:ph type="body" sz="quarter" idx="15"/>
          </p:nvPr>
        </p:nvSpPr>
        <p:spPr>
          <a:xfrm>
            <a:off x="256983" y="2569272"/>
            <a:ext cx="4049338"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9506F5EC-8159-CA45-9D01-FFBB17F89253}"/>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3E4213A4-6214-7F4F-94B8-EADD37CC4654}"/>
              </a:ext>
            </a:extLst>
          </p:cNvPr>
          <p:cNvSpPr>
            <a:spLocks noGrp="1"/>
          </p:cNvSpPr>
          <p:nvPr>
            <p:ph type="sldNum" sz="quarter" idx="12"/>
          </p:nvPr>
        </p:nvSpPr>
        <p:spPr/>
        <p:txBody>
          <a:bodyPr/>
          <a:lstStyle/>
          <a:p>
            <a:fld id="{7691CCDB-B024-8747-B233-CAD1CBC7A901}" type="slidenum">
              <a:rPr lang="en-US" smtClean="0"/>
              <a:pPr/>
              <a:t>50</a:t>
            </a:fld>
            <a:endParaRPr lang="en-US"/>
          </a:p>
        </p:txBody>
      </p:sp>
      <p:sp>
        <p:nvSpPr>
          <p:cNvPr id="17" name="Footer Placeholder 16">
            <a:extLst>
              <a:ext uri="{FF2B5EF4-FFF2-40B4-BE49-F238E27FC236}">
                <a16:creationId xmlns:a16="http://schemas.microsoft.com/office/drawing/2014/main" id="{C407B78C-D4E4-A04E-8D2C-5C70F5EBAF80}"/>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0830284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6F9CB1-33B3-654A-BAA4-852776E5F4E3}"/>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5" name="Text Placeholder 4">
            <a:extLst>
              <a:ext uri="{FF2B5EF4-FFF2-40B4-BE49-F238E27FC236}">
                <a16:creationId xmlns:a16="http://schemas.microsoft.com/office/drawing/2014/main" id="{467462D7-78AC-7C4C-8EE9-1013D3226AD6}"/>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A097F705-2710-4849-9BBF-778F7D05A71A}"/>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8720EC17-6911-0D47-AD40-BD40566D3375}"/>
              </a:ext>
            </a:extLst>
          </p:cNvPr>
          <p:cNvSpPr>
            <a:spLocks noGrp="1"/>
          </p:cNvSpPr>
          <p:nvPr>
            <p:ph type="sldNum" sz="quarter" idx="12"/>
          </p:nvPr>
        </p:nvSpPr>
        <p:spPr/>
        <p:txBody>
          <a:bodyPr/>
          <a:lstStyle/>
          <a:p>
            <a:fld id="{7691CCDB-B024-8747-B233-CAD1CBC7A901}" type="slidenum">
              <a:rPr lang="en-US" smtClean="0"/>
              <a:pPr/>
              <a:t>51</a:t>
            </a:fld>
            <a:endParaRPr lang="en-US"/>
          </a:p>
        </p:txBody>
      </p:sp>
      <p:sp>
        <p:nvSpPr>
          <p:cNvPr id="17" name="Footer Placeholder 16">
            <a:extLst>
              <a:ext uri="{FF2B5EF4-FFF2-40B4-BE49-F238E27FC236}">
                <a16:creationId xmlns:a16="http://schemas.microsoft.com/office/drawing/2014/main" id="{DF010062-C334-AE42-BEB2-7B7DF0F3028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2063845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D22A59C5-22F8-5B42-9CBA-2E9C0D129014}"/>
              </a:ext>
            </a:extLst>
          </p:cNvPr>
          <p:cNvSpPr>
            <a:spLocks noGrp="1"/>
          </p:cNvSpPr>
          <p:nvPr>
            <p:ph type="title"/>
          </p:nvPr>
        </p:nvSpPr>
        <p:spPr>
          <a:xfrm>
            <a:off x="336868" y="685802"/>
            <a:ext cx="3880906"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0CAD3330-93B2-8044-994E-89CDF5BC28C5}"/>
              </a:ext>
            </a:extLst>
          </p:cNvPr>
          <p:cNvSpPr>
            <a:spLocks noGrp="1"/>
          </p:cNvSpPr>
          <p:nvPr>
            <p:ph type="body" sz="quarter" idx="15"/>
          </p:nvPr>
        </p:nvSpPr>
        <p:spPr>
          <a:xfrm>
            <a:off x="336868" y="2569272"/>
            <a:ext cx="3880906"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EEDD7717-95EF-494B-925B-F313DC7A521D}"/>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D3C933A6-1148-8A4A-AA9F-A4BFBCB96624}"/>
              </a:ext>
            </a:extLst>
          </p:cNvPr>
          <p:cNvSpPr>
            <a:spLocks noGrp="1"/>
          </p:cNvSpPr>
          <p:nvPr>
            <p:ph type="sldNum" sz="quarter" idx="12"/>
          </p:nvPr>
        </p:nvSpPr>
        <p:spPr/>
        <p:txBody>
          <a:bodyPr/>
          <a:lstStyle/>
          <a:p>
            <a:fld id="{7691CCDB-B024-8747-B233-CAD1CBC7A901}" type="slidenum">
              <a:rPr lang="en-US" smtClean="0"/>
              <a:pPr/>
              <a:t>52</a:t>
            </a:fld>
            <a:endParaRPr lang="en-US"/>
          </a:p>
        </p:txBody>
      </p:sp>
      <p:sp>
        <p:nvSpPr>
          <p:cNvPr id="17" name="Footer Placeholder 16">
            <a:extLst>
              <a:ext uri="{FF2B5EF4-FFF2-40B4-BE49-F238E27FC236}">
                <a16:creationId xmlns:a16="http://schemas.microsoft.com/office/drawing/2014/main" id="{19CFC5FD-373F-E643-ACD3-4F42786023C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18961433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08CC8EC4-EDA7-0F46-B00C-782C45C24B51}"/>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92B8C16B-F8B9-474F-831B-76C10599EDD2}"/>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2C14ABE5-A956-F348-8B48-C65C83DF5C01}"/>
              </a:ext>
            </a:extLst>
          </p:cNvPr>
          <p:cNvSpPr>
            <a:spLocks noGrp="1"/>
          </p:cNvSpPr>
          <p:nvPr>
            <p:ph type="pic" sz="quarter" idx="21"/>
          </p:nvPr>
        </p:nvSpPr>
        <p:spPr/>
      </p:sp>
      <p:sp>
        <p:nvSpPr>
          <p:cNvPr id="15" name="Slide Number Placeholder 14">
            <a:extLst>
              <a:ext uri="{FF2B5EF4-FFF2-40B4-BE49-F238E27FC236}">
                <a16:creationId xmlns:a16="http://schemas.microsoft.com/office/drawing/2014/main" id="{6DD12618-9CF5-DC43-B9CE-D7BB5913A497}"/>
              </a:ext>
            </a:extLst>
          </p:cNvPr>
          <p:cNvSpPr>
            <a:spLocks noGrp="1"/>
          </p:cNvSpPr>
          <p:nvPr>
            <p:ph type="sldNum" sz="quarter" idx="12"/>
          </p:nvPr>
        </p:nvSpPr>
        <p:spPr/>
        <p:txBody>
          <a:bodyPr/>
          <a:lstStyle/>
          <a:p>
            <a:fld id="{7691CCDB-B024-8747-B233-CAD1CBC7A901}" type="slidenum">
              <a:rPr lang="en-US" smtClean="0"/>
              <a:pPr/>
              <a:t>53</a:t>
            </a:fld>
            <a:endParaRPr lang="en-US"/>
          </a:p>
        </p:txBody>
      </p:sp>
      <p:sp>
        <p:nvSpPr>
          <p:cNvPr id="17" name="Footer Placeholder 16">
            <a:extLst>
              <a:ext uri="{FF2B5EF4-FFF2-40B4-BE49-F238E27FC236}">
                <a16:creationId xmlns:a16="http://schemas.microsoft.com/office/drawing/2014/main" id="{6F9A843B-48FB-8946-AD25-A0ADBF33B23B}"/>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8592468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14F8BA50-EC46-4444-A90A-3D75E13C9B78}"/>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62C44D23-40EA-9641-92EE-E2E1D672F00F}"/>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D341E3C-B38C-4D44-8425-9DF015571A70}"/>
              </a:ext>
            </a:extLst>
          </p:cNvPr>
          <p:cNvSpPr>
            <a:spLocks noGrp="1"/>
          </p:cNvSpPr>
          <p:nvPr>
            <p:ph type="pic" sz="quarter" idx="21"/>
          </p:nvPr>
        </p:nvSpPr>
        <p:spPr/>
      </p:sp>
      <p:sp>
        <p:nvSpPr>
          <p:cNvPr id="13" name="Slide Number Placeholder 12">
            <a:extLst>
              <a:ext uri="{FF2B5EF4-FFF2-40B4-BE49-F238E27FC236}">
                <a16:creationId xmlns:a16="http://schemas.microsoft.com/office/drawing/2014/main" id="{343D1EB0-BDCB-7740-A0D7-994F60F57606}"/>
              </a:ext>
            </a:extLst>
          </p:cNvPr>
          <p:cNvSpPr>
            <a:spLocks noGrp="1"/>
          </p:cNvSpPr>
          <p:nvPr>
            <p:ph type="sldNum" sz="quarter" idx="12"/>
          </p:nvPr>
        </p:nvSpPr>
        <p:spPr/>
        <p:txBody>
          <a:bodyPr/>
          <a:lstStyle/>
          <a:p>
            <a:fld id="{7691CCDB-B024-8747-B233-CAD1CBC7A901}" type="slidenum">
              <a:rPr lang="en-US" smtClean="0"/>
              <a:pPr/>
              <a:t>54</a:t>
            </a:fld>
            <a:endParaRPr lang="en-US"/>
          </a:p>
        </p:txBody>
      </p:sp>
      <p:sp>
        <p:nvSpPr>
          <p:cNvPr id="17" name="Footer Placeholder 16">
            <a:extLst>
              <a:ext uri="{FF2B5EF4-FFF2-40B4-BE49-F238E27FC236}">
                <a16:creationId xmlns:a16="http://schemas.microsoft.com/office/drawing/2014/main" id="{96727F87-616F-D446-ABB2-C2FE55C5353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876910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Girl Scout Display Light" panose="02020003000000000000" pitchFamily="18" charset="0"/>
            </a:endParaRPr>
          </a:p>
        </p:txBody>
      </p:sp>
      <p:sp>
        <p:nvSpPr>
          <p:cNvPr id="12" name="Slide Number Placeholder 11">
            <a:extLst>
              <a:ext uri="{FF2B5EF4-FFF2-40B4-BE49-F238E27FC236}">
                <a16:creationId xmlns:a16="http://schemas.microsoft.com/office/drawing/2014/main" id="{52198E02-BDE6-2444-8C97-10E83E6CF95A}"/>
              </a:ext>
            </a:extLst>
          </p:cNvPr>
          <p:cNvSpPr>
            <a:spLocks noGrp="1"/>
          </p:cNvSpPr>
          <p:nvPr>
            <p:ph type="sldNum" sz="quarter" idx="12"/>
          </p:nvPr>
        </p:nvSpPr>
        <p:spPr/>
        <p:txBody>
          <a:bodyPr/>
          <a:lstStyle/>
          <a:p>
            <a:fld id="{7691CCDB-B024-8747-B233-CAD1CBC7A901}" type="slidenum">
              <a:rPr lang="en-US" smtClean="0"/>
              <a:pPr/>
              <a:t>55</a:t>
            </a:fld>
            <a:endParaRPr lang="en-US"/>
          </a:p>
        </p:txBody>
      </p:sp>
      <p:sp>
        <p:nvSpPr>
          <p:cNvPr id="14" name="Footer Placeholder 13">
            <a:extLst>
              <a:ext uri="{FF2B5EF4-FFF2-40B4-BE49-F238E27FC236}">
                <a16:creationId xmlns:a16="http://schemas.microsoft.com/office/drawing/2014/main" id="{D861FD73-F753-BA40-A494-01B857BC58D6}"/>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210950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Girl Scout Display Light" panose="02020003000000000000" pitchFamily="18" charset="0"/>
            </a:endParaRPr>
          </a:p>
        </p:txBody>
      </p:sp>
      <p:sp>
        <p:nvSpPr>
          <p:cNvPr id="12" name="Slide Number Placeholder 11">
            <a:extLst>
              <a:ext uri="{FF2B5EF4-FFF2-40B4-BE49-F238E27FC236}">
                <a16:creationId xmlns:a16="http://schemas.microsoft.com/office/drawing/2014/main" id="{9F63D4F7-3BF3-C94D-AB8A-9EE6049E3E91}"/>
              </a:ext>
            </a:extLst>
          </p:cNvPr>
          <p:cNvSpPr>
            <a:spLocks noGrp="1"/>
          </p:cNvSpPr>
          <p:nvPr>
            <p:ph type="sldNum" sz="quarter" idx="12"/>
          </p:nvPr>
        </p:nvSpPr>
        <p:spPr/>
        <p:txBody>
          <a:bodyPr/>
          <a:lstStyle/>
          <a:p>
            <a:fld id="{7691CCDB-B024-8747-B233-CAD1CBC7A901}" type="slidenum">
              <a:rPr lang="en-US" smtClean="0"/>
              <a:pPr/>
              <a:t>56</a:t>
            </a:fld>
            <a:endParaRPr lang="en-US"/>
          </a:p>
        </p:txBody>
      </p:sp>
      <p:sp>
        <p:nvSpPr>
          <p:cNvPr id="14" name="Footer Placeholder 13">
            <a:extLst>
              <a:ext uri="{FF2B5EF4-FFF2-40B4-BE49-F238E27FC236}">
                <a16:creationId xmlns:a16="http://schemas.microsoft.com/office/drawing/2014/main" id="{3A23FF0A-B7B7-FD42-927B-BD78103B81E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2692177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Girl Scout Display Light" panose="02020003000000000000" pitchFamily="18" charset="0"/>
            </a:endParaRPr>
          </a:p>
        </p:txBody>
      </p:sp>
      <p:sp>
        <p:nvSpPr>
          <p:cNvPr id="12" name="Slide Number Placeholder 11">
            <a:extLst>
              <a:ext uri="{FF2B5EF4-FFF2-40B4-BE49-F238E27FC236}">
                <a16:creationId xmlns:a16="http://schemas.microsoft.com/office/drawing/2014/main" id="{C98E70F0-7433-A64B-83F8-5750356C26E1}"/>
              </a:ext>
            </a:extLst>
          </p:cNvPr>
          <p:cNvSpPr>
            <a:spLocks noGrp="1"/>
          </p:cNvSpPr>
          <p:nvPr>
            <p:ph type="sldNum" sz="quarter" idx="12"/>
          </p:nvPr>
        </p:nvSpPr>
        <p:spPr/>
        <p:txBody>
          <a:bodyPr/>
          <a:lstStyle/>
          <a:p>
            <a:fld id="{7691CCDB-B024-8747-B233-CAD1CBC7A901}" type="slidenum">
              <a:rPr lang="en-US" smtClean="0"/>
              <a:pPr/>
              <a:t>57</a:t>
            </a:fld>
            <a:endParaRPr lang="en-US"/>
          </a:p>
        </p:txBody>
      </p:sp>
      <p:sp>
        <p:nvSpPr>
          <p:cNvPr id="14" name="Footer Placeholder 13">
            <a:extLst>
              <a:ext uri="{FF2B5EF4-FFF2-40B4-BE49-F238E27FC236}">
                <a16:creationId xmlns:a16="http://schemas.microsoft.com/office/drawing/2014/main" id="{4521BE95-F242-3347-838C-D976FF33226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2441297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Girl Scout Display Light" panose="02020003000000000000" pitchFamily="18" charset="0"/>
            </a:endParaRPr>
          </a:p>
        </p:txBody>
      </p:sp>
      <p:sp>
        <p:nvSpPr>
          <p:cNvPr id="12" name="Slide Number Placeholder 11">
            <a:extLst>
              <a:ext uri="{FF2B5EF4-FFF2-40B4-BE49-F238E27FC236}">
                <a16:creationId xmlns:a16="http://schemas.microsoft.com/office/drawing/2014/main" id="{CD87F6E3-4CD5-1D4B-91A0-B18B8B60294D}"/>
              </a:ext>
            </a:extLst>
          </p:cNvPr>
          <p:cNvSpPr>
            <a:spLocks noGrp="1"/>
          </p:cNvSpPr>
          <p:nvPr>
            <p:ph type="sldNum" sz="quarter" idx="12"/>
          </p:nvPr>
        </p:nvSpPr>
        <p:spPr/>
        <p:txBody>
          <a:bodyPr/>
          <a:lstStyle/>
          <a:p>
            <a:fld id="{7691CCDB-B024-8747-B233-CAD1CBC7A901}" type="slidenum">
              <a:rPr lang="en-US" smtClean="0"/>
              <a:pPr/>
              <a:t>58</a:t>
            </a:fld>
            <a:endParaRPr lang="en-US"/>
          </a:p>
        </p:txBody>
      </p:sp>
      <p:sp>
        <p:nvSpPr>
          <p:cNvPr id="14" name="Footer Placeholder 13">
            <a:extLst>
              <a:ext uri="{FF2B5EF4-FFF2-40B4-BE49-F238E27FC236}">
                <a16:creationId xmlns:a16="http://schemas.microsoft.com/office/drawing/2014/main" id="{779663CE-72D6-A44A-A142-88FDC042CB5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7081918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a:xfrm>
            <a:off x="4747199" y="685802"/>
            <a:ext cx="4237781" cy="1875863"/>
          </a:xfrm>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a:xfrm>
            <a:off x="4747199"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Girl Scout Display Light" panose="02020003000000000000" pitchFamily="18" charset="0"/>
            </a:endParaRPr>
          </a:p>
        </p:txBody>
      </p:sp>
      <p:sp>
        <p:nvSpPr>
          <p:cNvPr id="12" name="Slide Number Placeholder 11">
            <a:extLst>
              <a:ext uri="{FF2B5EF4-FFF2-40B4-BE49-F238E27FC236}">
                <a16:creationId xmlns:a16="http://schemas.microsoft.com/office/drawing/2014/main" id="{1425C9F2-47AC-B147-93F3-8928A975C8D9}"/>
              </a:ext>
            </a:extLst>
          </p:cNvPr>
          <p:cNvSpPr>
            <a:spLocks noGrp="1"/>
          </p:cNvSpPr>
          <p:nvPr>
            <p:ph type="sldNum" sz="quarter" idx="12"/>
          </p:nvPr>
        </p:nvSpPr>
        <p:spPr/>
        <p:txBody>
          <a:bodyPr/>
          <a:lstStyle/>
          <a:p>
            <a:fld id="{7691CCDB-B024-8747-B233-CAD1CBC7A901}" type="slidenum">
              <a:rPr lang="en-US" smtClean="0"/>
              <a:pPr/>
              <a:t>59</a:t>
            </a:fld>
            <a:endParaRPr lang="en-US"/>
          </a:p>
        </p:txBody>
      </p:sp>
      <p:sp>
        <p:nvSpPr>
          <p:cNvPr id="14" name="Footer Placeholder 13">
            <a:extLst>
              <a:ext uri="{FF2B5EF4-FFF2-40B4-BE49-F238E27FC236}">
                <a16:creationId xmlns:a16="http://schemas.microsoft.com/office/drawing/2014/main" id="{8671F152-1D21-434D-B8E8-9374950E28E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530418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F248F47-BDEC-A443-A531-1DD736A91470}"/>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4B7CD467-8909-3848-BFB5-14AF7F3308D7}"/>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78657"/>
            <a:ext cx="3905899" cy="1397895"/>
          </a:xfrm>
          <a:prstGeom prst="rect">
            <a:avLst/>
          </a:prstGeom>
        </p:spPr>
      </p:pic>
    </p:spTree>
    <p:extLst>
      <p:ext uri="{BB962C8B-B14F-4D97-AF65-F5344CB8AC3E}">
        <p14:creationId xmlns:p14="http://schemas.microsoft.com/office/powerpoint/2010/main" val="33921546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4481F619-AA74-8842-A0D6-00FF57D79656}"/>
              </a:ext>
            </a:extLst>
          </p:cNvPr>
          <p:cNvSpPr>
            <a:spLocks noGrp="1"/>
          </p:cNvSpPr>
          <p:nvPr>
            <p:ph type="sldNum" sz="quarter" idx="12"/>
          </p:nvPr>
        </p:nvSpPr>
        <p:spPr/>
        <p:txBody>
          <a:bodyPr/>
          <a:lstStyle/>
          <a:p>
            <a:fld id="{7691CCDB-B024-8747-B233-CAD1CBC7A901}" type="slidenum">
              <a:rPr lang="en-US" smtClean="0"/>
              <a:pPr/>
              <a:t>60</a:t>
            </a:fld>
            <a:endParaRPr lang="en-US"/>
          </a:p>
        </p:txBody>
      </p:sp>
      <p:sp>
        <p:nvSpPr>
          <p:cNvPr id="15" name="Footer Placeholder 14">
            <a:extLst>
              <a:ext uri="{FF2B5EF4-FFF2-40B4-BE49-F238E27FC236}">
                <a16:creationId xmlns:a16="http://schemas.microsoft.com/office/drawing/2014/main" id="{C685B3E8-3CED-AA41-B611-BDAE3F274AB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6701995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25AB9159-AF91-6C48-965C-7BCF74BFD960}"/>
              </a:ext>
            </a:extLst>
          </p:cNvPr>
          <p:cNvSpPr>
            <a:spLocks noGrp="1"/>
          </p:cNvSpPr>
          <p:nvPr>
            <p:ph type="sldNum" sz="quarter" idx="12"/>
          </p:nvPr>
        </p:nvSpPr>
        <p:spPr/>
        <p:txBody>
          <a:bodyPr/>
          <a:lstStyle/>
          <a:p>
            <a:fld id="{7691CCDB-B024-8747-B233-CAD1CBC7A901}" type="slidenum">
              <a:rPr lang="en-US" smtClean="0"/>
              <a:pPr/>
              <a:t>61</a:t>
            </a:fld>
            <a:endParaRPr lang="en-US"/>
          </a:p>
        </p:txBody>
      </p:sp>
      <p:sp>
        <p:nvSpPr>
          <p:cNvPr id="15" name="Footer Placeholder 14">
            <a:extLst>
              <a:ext uri="{FF2B5EF4-FFF2-40B4-BE49-F238E27FC236}">
                <a16:creationId xmlns:a16="http://schemas.microsoft.com/office/drawing/2014/main" id="{AB66645C-140E-C649-B465-AFF662F4754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1474457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8C701FD2-D32C-B840-8344-2DA74B96394D}"/>
              </a:ext>
            </a:extLst>
          </p:cNvPr>
          <p:cNvSpPr>
            <a:spLocks noGrp="1"/>
          </p:cNvSpPr>
          <p:nvPr>
            <p:ph type="sldNum" sz="quarter" idx="12"/>
          </p:nvPr>
        </p:nvSpPr>
        <p:spPr/>
        <p:txBody>
          <a:bodyPr/>
          <a:lstStyle/>
          <a:p>
            <a:fld id="{7691CCDB-B024-8747-B233-CAD1CBC7A901}" type="slidenum">
              <a:rPr lang="en-US" smtClean="0"/>
              <a:pPr/>
              <a:t>62</a:t>
            </a:fld>
            <a:endParaRPr lang="en-US"/>
          </a:p>
        </p:txBody>
      </p:sp>
      <p:sp>
        <p:nvSpPr>
          <p:cNvPr id="15" name="Footer Placeholder 14">
            <a:extLst>
              <a:ext uri="{FF2B5EF4-FFF2-40B4-BE49-F238E27FC236}">
                <a16:creationId xmlns:a16="http://schemas.microsoft.com/office/drawing/2014/main" id="{B3C16156-4396-C846-8411-A75298C5096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6768237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9635FCA3-B27F-7249-A6A8-75CD23037045}"/>
              </a:ext>
            </a:extLst>
          </p:cNvPr>
          <p:cNvSpPr>
            <a:spLocks noGrp="1"/>
          </p:cNvSpPr>
          <p:nvPr>
            <p:ph type="sldNum" sz="quarter" idx="12"/>
          </p:nvPr>
        </p:nvSpPr>
        <p:spPr/>
        <p:txBody>
          <a:bodyPr/>
          <a:lstStyle/>
          <a:p>
            <a:fld id="{7691CCDB-B024-8747-B233-CAD1CBC7A901}" type="slidenum">
              <a:rPr lang="en-US" smtClean="0"/>
              <a:pPr/>
              <a:t>63</a:t>
            </a:fld>
            <a:endParaRPr lang="en-US"/>
          </a:p>
        </p:txBody>
      </p:sp>
      <p:sp>
        <p:nvSpPr>
          <p:cNvPr id="15" name="Footer Placeholder 14">
            <a:extLst>
              <a:ext uri="{FF2B5EF4-FFF2-40B4-BE49-F238E27FC236}">
                <a16:creationId xmlns:a16="http://schemas.microsoft.com/office/drawing/2014/main" id="{F11B923D-EDE1-634F-B229-9C69AABF4B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19117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E41100E-62B2-844D-BED0-AD6915F8A625}"/>
              </a:ext>
            </a:extLst>
          </p:cNvPr>
          <p:cNvSpPr>
            <a:spLocks noGrp="1"/>
          </p:cNvSpPr>
          <p:nvPr>
            <p:ph type="sldNum" sz="quarter" idx="12"/>
          </p:nvPr>
        </p:nvSpPr>
        <p:spPr/>
        <p:txBody>
          <a:bodyPr/>
          <a:lstStyle/>
          <a:p>
            <a:fld id="{7691CCDB-B024-8747-B233-CAD1CBC7A901}" type="slidenum">
              <a:rPr lang="en-US" smtClean="0"/>
              <a:pPr/>
              <a:t>64</a:t>
            </a:fld>
            <a:endParaRPr lang="en-US"/>
          </a:p>
        </p:txBody>
      </p:sp>
      <p:sp>
        <p:nvSpPr>
          <p:cNvPr id="15" name="Footer Placeholder 14">
            <a:extLst>
              <a:ext uri="{FF2B5EF4-FFF2-40B4-BE49-F238E27FC236}">
                <a16:creationId xmlns:a16="http://schemas.microsoft.com/office/drawing/2014/main" id="{A7C1D75F-3F10-E34A-AAF4-DE989E605F1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3983988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C118DB4-F9E5-AC45-B708-6C24BEC9FDD3}"/>
              </a:ext>
            </a:extLst>
          </p:cNvPr>
          <p:cNvSpPr>
            <a:spLocks noGrp="1"/>
          </p:cNvSpPr>
          <p:nvPr>
            <p:ph type="sldNum" sz="quarter" idx="12"/>
          </p:nvPr>
        </p:nvSpPr>
        <p:spPr/>
        <p:txBody>
          <a:bodyPr/>
          <a:lstStyle/>
          <a:p>
            <a:fld id="{7691CCDB-B024-8747-B233-CAD1CBC7A901}" type="slidenum">
              <a:rPr lang="en-US" smtClean="0"/>
              <a:pPr/>
              <a:t>65</a:t>
            </a:fld>
            <a:endParaRPr lang="en-US"/>
          </a:p>
        </p:txBody>
      </p:sp>
      <p:sp>
        <p:nvSpPr>
          <p:cNvPr id="15" name="Footer Placeholder 14">
            <a:extLst>
              <a:ext uri="{FF2B5EF4-FFF2-40B4-BE49-F238E27FC236}">
                <a16:creationId xmlns:a16="http://schemas.microsoft.com/office/drawing/2014/main" id="{CC304A22-A157-ED46-8FB1-C765A743160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601927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BF8D600-1CA8-044D-A745-997FB221441C}"/>
              </a:ext>
            </a:extLst>
          </p:cNvPr>
          <p:cNvSpPr>
            <a:spLocks noGrp="1"/>
          </p:cNvSpPr>
          <p:nvPr>
            <p:ph type="sldNum" sz="quarter" idx="12"/>
          </p:nvPr>
        </p:nvSpPr>
        <p:spPr/>
        <p:txBody>
          <a:bodyPr/>
          <a:lstStyle/>
          <a:p>
            <a:fld id="{7691CCDB-B024-8747-B233-CAD1CBC7A901}" type="slidenum">
              <a:rPr lang="en-US" smtClean="0"/>
              <a:pPr/>
              <a:t>66</a:t>
            </a:fld>
            <a:endParaRPr lang="en-US"/>
          </a:p>
        </p:txBody>
      </p:sp>
      <p:sp>
        <p:nvSpPr>
          <p:cNvPr id="15" name="Footer Placeholder 14">
            <a:extLst>
              <a:ext uri="{FF2B5EF4-FFF2-40B4-BE49-F238E27FC236}">
                <a16:creationId xmlns:a16="http://schemas.microsoft.com/office/drawing/2014/main" id="{212E58CB-E6CC-B140-A11E-9080971C153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098872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41F6D8B-3AE8-824E-82BD-5FE2757C3002}"/>
              </a:ext>
            </a:extLst>
          </p:cNvPr>
          <p:cNvSpPr>
            <a:spLocks noGrp="1"/>
          </p:cNvSpPr>
          <p:nvPr>
            <p:ph type="sldNum" sz="quarter" idx="12"/>
          </p:nvPr>
        </p:nvSpPr>
        <p:spPr/>
        <p:txBody>
          <a:bodyPr/>
          <a:lstStyle/>
          <a:p>
            <a:fld id="{7691CCDB-B024-8747-B233-CAD1CBC7A901}" type="slidenum">
              <a:rPr lang="en-US" smtClean="0"/>
              <a:pPr/>
              <a:t>67</a:t>
            </a:fld>
            <a:endParaRPr lang="en-US"/>
          </a:p>
        </p:txBody>
      </p:sp>
      <p:sp>
        <p:nvSpPr>
          <p:cNvPr id="15" name="Footer Placeholder 14">
            <a:extLst>
              <a:ext uri="{FF2B5EF4-FFF2-40B4-BE49-F238E27FC236}">
                <a16:creationId xmlns:a16="http://schemas.microsoft.com/office/drawing/2014/main" id="{C0DE902A-0A69-C145-A92B-A6BC009B23E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75419534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0FC898BA-165C-3E44-B8A5-ECA2C1674FE0}"/>
              </a:ext>
            </a:extLst>
          </p:cNvPr>
          <p:cNvSpPr>
            <a:spLocks noGrp="1"/>
          </p:cNvSpPr>
          <p:nvPr>
            <p:ph type="sldNum" sz="quarter" idx="12"/>
          </p:nvPr>
        </p:nvSpPr>
        <p:spPr/>
        <p:txBody>
          <a:bodyPr/>
          <a:lstStyle/>
          <a:p>
            <a:fld id="{7691CCDB-B024-8747-B233-CAD1CBC7A901}" type="slidenum">
              <a:rPr lang="en-US" smtClean="0"/>
              <a:pPr/>
              <a:t>68</a:t>
            </a:fld>
            <a:endParaRPr lang="en-US"/>
          </a:p>
        </p:txBody>
      </p:sp>
      <p:sp>
        <p:nvSpPr>
          <p:cNvPr id="15" name="Footer Placeholder 14">
            <a:extLst>
              <a:ext uri="{FF2B5EF4-FFF2-40B4-BE49-F238E27FC236}">
                <a16:creationId xmlns:a16="http://schemas.microsoft.com/office/drawing/2014/main" id="{AFBCD6F5-D5A2-B847-B8C0-107BCE1D635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3911253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B714CD8A-A08D-B64A-B77C-61089B228525}"/>
              </a:ext>
            </a:extLst>
          </p:cNvPr>
          <p:cNvSpPr>
            <a:spLocks noGrp="1"/>
          </p:cNvSpPr>
          <p:nvPr>
            <p:ph type="sldNum" sz="quarter" idx="12"/>
          </p:nvPr>
        </p:nvSpPr>
        <p:spPr/>
        <p:txBody>
          <a:bodyPr/>
          <a:lstStyle/>
          <a:p>
            <a:fld id="{7691CCDB-B024-8747-B233-CAD1CBC7A901}" type="slidenum">
              <a:rPr lang="en-US" smtClean="0"/>
              <a:pPr/>
              <a:t>69</a:t>
            </a:fld>
            <a:endParaRPr lang="en-US"/>
          </a:p>
        </p:txBody>
      </p:sp>
      <p:sp>
        <p:nvSpPr>
          <p:cNvPr id="15" name="Footer Placeholder 14">
            <a:extLst>
              <a:ext uri="{FF2B5EF4-FFF2-40B4-BE49-F238E27FC236}">
                <a16:creationId xmlns:a16="http://schemas.microsoft.com/office/drawing/2014/main" id="{357EB1AC-653A-AB49-B941-F9885CFCB7AD}"/>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49630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19EBC52F-6CAC-3A4A-96C0-9E287D2446A1}"/>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DD75BA15-6D05-6A43-93A8-494A566855D1}"/>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33246" y="181229"/>
            <a:ext cx="3905899" cy="1397895"/>
          </a:xfrm>
          <a:prstGeom prst="rect">
            <a:avLst/>
          </a:prstGeom>
        </p:spPr>
      </p:pic>
    </p:spTree>
    <p:extLst>
      <p:ext uri="{BB962C8B-B14F-4D97-AF65-F5344CB8AC3E}">
        <p14:creationId xmlns:p14="http://schemas.microsoft.com/office/powerpoint/2010/main" val="15353528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16691EF8-EB38-8C4A-A81C-28756309C681}"/>
              </a:ext>
            </a:extLst>
          </p:cNvPr>
          <p:cNvSpPr>
            <a:spLocks noGrp="1"/>
          </p:cNvSpPr>
          <p:nvPr>
            <p:ph type="sldNum" sz="quarter" idx="12"/>
          </p:nvPr>
        </p:nvSpPr>
        <p:spPr/>
        <p:txBody>
          <a:bodyPr/>
          <a:lstStyle/>
          <a:p>
            <a:fld id="{7691CCDB-B024-8747-B233-CAD1CBC7A901}" type="slidenum">
              <a:rPr lang="en-US" smtClean="0"/>
              <a:pPr/>
              <a:t>70</a:t>
            </a:fld>
            <a:endParaRPr lang="en-US"/>
          </a:p>
        </p:txBody>
      </p:sp>
      <p:sp>
        <p:nvSpPr>
          <p:cNvPr id="15" name="Footer Placeholder 14">
            <a:extLst>
              <a:ext uri="{FF2B5EF4-FFF2-40B4-BE49-F238E27FC236}">
                <a16:creationId xmlns:a16="http://schemas.microsoft.com/office/drawing/2014/main" id="{A59FDA33-DCFD-D54A-ABF1-77F5896E417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53410918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F5BF6DB7-A8A1-844E-BF92-1C6AFB209BF9}"/>
              </a:ext>
            </a:extLst>
          </p:cNvPr>
          <p:cNvSpPr>
            <a:spLocks noGrp="1"/>
          </p:cNvSpPr>
          <p:nvPr>
            <p:ph type="sldNum" sz="quarter" idx="12"/>
          </p:nvPr>
        </p:nvSpPr>
        <p:spPr/>
        <p:txBody>
          <a:bodyPr/>
          <a:lstStyle/>
          <a:p>
            <a:fld id="{7691CCDB-B024-8747-B233-CAD1CBC7A901}" type="slidenum">
              <a:rPr lang="en-US" smtClean="0"/>
              <a:pPr/>
              <a:t>71</a:t>
            </a:fld>
            <a:endParaRPr lang="en-US"/>
          </a:p>
        </p:txBody>
      </p:sp>
      <p:sp>
        <p:nvSpPr>
          <p:cNvPr id="15" name="Footer Placeholder 14">
            <a:extLst>
              <a:ext uri="{FF2B5EF4-FFF2-40B4-BE49-F238E27FC236}">
                <a16:creationId xmlns:a16="http://schemas.microsoft.com/office/drawing/2014/main" id="{7DB2EAF1-AA17-9047-B55E-F8A56874A62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69460704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5DD90B85-398E-734D-A4BD-168CDA0349A3}"/>
              </a:ext>
            </a:extLst>
          </p:cNvPr>
          <p:cNvSpPr>
            <a:spLocks noGrp="1"/>
          </p:cNvSpPr>
          <p:nvPr>
            <p:ph type="sldNum" sz="quarter" idx="12"/>
          </p:nvPr>
        </p:nvSpPr>
        <p:spPr/>
        <p:txBody>
          <a:bodyPr/>
          <a:lstStyle/>
          <a:p>
            <a:fld id="{7691CCDB-B024-8747-B233-CAD1CBC7A901}" type="slidenum">
              <a:rPr lang="en-US" smtClean="0"/>
              <a:pPr/>
              <a:t>72</a:t>
            </a:fld>
            <a:endParaRPr lang="en-US"/>
          </a:p>
        </p:txBody>
      </p:sp>
      <p:sp>
        <p:nvSpPr>
          <p:cNvPr id="15" name="Footer Placeholder 14">
            <a:extLst>
              <a:ext uri="{FF2B5EF4-FFF2-40B4-BE49-F238E27FC236}">
                <a16:creationId xmlns:a16="http://schemas.microsoft.com/office/drawing/2014/main" id="{A1669453-7838-C24B-8239-D7472C72726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7003607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25BBC6A6-8FFC-F547-BE4C-E8F80D3017C3}"/>
              </a:ext>
            </a:extLst>
          </p:cNvPr>
          <p:cNvSpPr>
            <a:spLocks noGrp="1"/>
          </p:cNvSpPr>
          <p:nvPr>
            <p:ph type="sldNum" sz="quarter" idx="12"/>
          </p:nvPr>
        </p:nvSpPr>
        <p:spPr/>
        <p:txBody>
          <a:bodyPr/>
          <a:lstStyle/>
          <a:p>
            <a:fld id="{7691CCDB-B024-8747-B233-CAD1CBC7A901}" type="slidenum">
              <a:rPr lang="en-US" smtClean="0"/>
              <a:pPr/>
              <a:t>73</a:t>
            </a:fld>
            <a:endParaRPr lang="en-US"/>
          </a:p>
        </p:txBody>
      </p:sp>
      <p:sp>
        <p:nvSpPr>
          <p:cNvPr id="15" name="Footer Placeholder 14">
            <a:extLst>
              <a:ext uri="{FF2B5EF4-FFF2-40B4-BE49-F238E27FC236}">
                <a16:creationId xmlns:a16="http://schemas.microsoft.com/office/drawing/2014/main" id="{AD9EA660-34A3-294C-A606-EE4DB1CEF7B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6804562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32E3C3B7-C23F-E444-894B-8B5579568722}"/>
              </a:ext>
            </a:extLst>
          </p:cNvPr>
          <p:cNvSpPr>
            <a:spLocks noGrp="1"/>
          </p:cNvSpPr>
          <p:nvPr>
            <p:ph type="sldNum" sz="quarter" idx="12"/>
          </p:nvPr>
        </p:nvSpPr>
        <p:spPr/>
        <p:txBody>
          <a:bodyPr/>
          <a:lstStyle/>
          <a:p>
            <a:fld id="{7691CCDB-B024-8747-B233-CAD1CBC7A901}" type="slidenum">
              <a:rPr lang="en-US" smtClean="0"/>
              <a:pPr/>
              <a:t>74</a:t>
            </a:fld>
            <a:endParaRPr lang="en-US"/>
          </a:p>
        </p:txBody>
      </p:sp>
      <p:sp>
        <p:nvSpPr>
          <p:cNvPr id="15" name="Footer Placeholder 14">
            <a:extLst>
              <a:ext uri="{FF2B5EF4-FFF2-40B4-BE49-F238E27FC236}">
                <a16:creationId xmlns:a16="http://schemas.microsoft.com/office/drawing/2014/main" id="{02F84BDA-1D6E-6346-A5BA-A31D3131BDFF}"/>
              </a:ext>
            </a:extLst>
          </p:cNvPr>
          <p:cNvSpPr>
            <a:spLocks noGrp="1"/>
          </p:cNvSpPr>
          <p:nvPr>
            <p:ph type="ftr" sz="quarter" idx="16"/>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024646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a:xfrm>
            <a:off x="162770" y="685802"/>
            <a:ext cx="4237781" cy="1875863"/>
          </a:xfrm>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a:xfrm>
            <a:off x="162770" y="2569272"/>
            <a:ext cx="4229100" cy="2317054"/>
          </a:xfrm>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Slide Number Placeholder 12">
            <a:extLst>
              <a:ext uri="{FF2B5EF4-FFF2-40B4-BE49-F238E27FC236}">
                <a16:creationId xmlns:a16="http://schemas.microsoft.com/office/drawing/2014/main" id="{8522DAF7-AD9F-C64F-A518-4F19030C7254}"/>
              </a:ext>
            </a:extLst>
          </p:cNvPr>
          <p:cNvSpPr>
            <a:spLocks noGrp="1"/>
          </p:cNvSpPr>
          <p:nvPr>
            <p:ph type="sldNum" sz="quarter" idx="12"/>
          </p:nvPr>
        </p:nvSpPr>
        <p:spPr/>
        <p:txBody>
          <a:bodyPr/>
          <a:lstStyle/>
          <a:p>
            <a:fld id="{7691CCDB-B024-8747-B233-CAD1CBC7A901}" type="slidenum">
              <a:rPr lang="en-US" smtClean="0"/>
              <a:pPr/>
              <a:t>75</a:t>
            </a:fld>
            <a:endParaRPr lang="en-US"/>
          </a:p>
        </p:txBody>
      </p:sp>
      <p:sp>
        <p:nvSpPr>
          <p:cNvPr id="15" name="Footer Placeholder 14">
            <a:extLst>
              <a:ext uri="{FF2B5EF4-FFF2-40B4-BE49-F238E27FC236}">
                <a16:creationId xmlns:a16="http://schemas.microsoft.com/office/drawing/2014/main" id="{3B2CD049-8BBD-3444-8D1D-729C42C3734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1381821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E1AC0E-B745-B94C-859A-DE820F5F3706}"/>
              </a:ext>
            </a:extLst>
          </p:cNvPr>
          <p:cNvSpPr>
            <a:spLocks noGrp="1"/>
          </p:cNvSpPr>
          <p:nvPr>
            <p:ph type="body" sz="quarter" idx="15"/>
          </p:nvPr>
        </p:nvSpPr>
        <p:spPr>
          <a:xfrm>
            <a:off x="4743450" y="2569272"/>
            <a:ext cx="4229100" cy="2317054"/>
          </a:xfrm>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EF756F83-88FE-494C-BF2D-89F932738F93}"/>
              </a:ext>
            </a:extLst>
          </p:cNvPr>
          <p:cNvSpPr>
            <a:spLocks noGrp="1"/>
          </p:cNvSpPr>
          <p:nvPr>
            <p:ph type="title"/>
          </p:nvPr>
        </p:nvSpPr>
        <p:spPr>
          <a:xfrm>
            <a:off x="4743451" y="685802"/>
            <a:ext cx="4237781" cy="1875863"/>
          </a:xfrm>
        </p:spPr>
        <p:txBody>
          <a:bodyPr/>
          <a:lstStyle/>
          <a:p>
            <a:r>
              <a:rPr lang="en-US" dirty="0"/>
              <a:t>Type Here to Enter a Multi-line Transition Slide Title</a:t>
            </a:r>
          </a:p>
        </p:txBody>
      </p:sp>
      <p:sp>
        <p:nvSpPr>
          <p:cNvPr id="13" name="Slide Number Placeholder 12">
            <a:extLst>
              <a:ext uri="{FF2B5EF4-FFF2-40B4-BE49-F238E27FC236}">
                <a16:creationId xmlns:a16="http://schemas.microsoft.com/office/drawing/2014/main" id="{91F7E2B2-6555-5A4B-A29F-B7F3374D3D59}"/>
              </a:ext>
            </a:extLst>
          </p:cNvPr>
          <p:cNvSpPr>
            <a:spLocks noGrp="1"/>
          </p:cNvSpPr>
          <p:nvPr>
            <p:ph type="sldNum" sz="quarter" idx="12"/>
          </p:nvPr>
        </p:nvSpPr>
        <p:spPr/>
        <p:txBody>
          <a:bodyPr/>
          <a:lstStyle/>
          <a:p>
            <a:fld id="{7691CCDB-B024-8747-B233-CAD1CBC7A901}" type="slidenum">
              <a:rPr lang="en-US" smtClean="0"/>
              <a:pPr/>
              <a:t>76</a:t>
            </a:fld>
            <a:endParaRPr lang="en-US"/>
          </a:p>
        </p:txBody>
      </p:sp>
      <p:sp>
        <p:nvSpPr>
          <p:cNvPr id="15" name="Footer Placeholder 14">
            <a:extLst>
              <a:ext uri="{FF2B5EF4-FFF2-40B4-BE49-F238E27FC236}">
                <a16:creationId xmlns:a16="http://schemas.microsoft.com/office/drawing/2014/main" id="{4F8ADA3C-C2C3-DE4F-A5A2-65F1AB9BC99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94663268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171451" y="1808354"/>
            <a:ext cx="8809781"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171451" y="878307"/>
            <a:ext cx="8809781"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2" name="Text Placeholder 11">
            <a:extLst>
              <a:ext uri="{FF2B5EF4-FFF2-40B4-BE49-F238E27FC236}">
                <a16:creationId xmlns:a16="http://schemas.microsoft.com/office/drawing/2014/main" id="{9D647A0C-830C-A74B-82F8-263B7B3F538D}"/>
              </a:ext>
            </a:extLst>
          </p:cNvPr>
          <p:cNvSpPr>
            <a:spLocks noGrp="1"/>
          </p:cNvSpPr>
          <p:nvPr>
            <p:ph type="body" sz="quarter" idx="17"/>
          </p:nvPr>
        </p:nvSpPr>
        <p:spPr>
          <a:xfrm>
            <a:off x="190500" y="-1"/>
            <a:ext cx="8809781" cy="257175"/>
          </a:xfrm>
        </p:spPr>
        <p:txBody>
          <a:bodyPr/>
          <a:lstStyle/>
          <a:p>
            <a:pPr lvl="0"/>
            <a:r>
              <a:rPr lang="en-US"/>
              <a:t>Type here to enter the presentation section name.</a:t>
            </a:r>
          </a:p>
        </p:txBody>
      </p:sp>
      <p:sp>
        <p:nvSpPr>
          <p:cNvPr id="17" name="Slide Number Placeholder 16">
            <a:extLst>
              <a:ext uri="{FF2B5EF4-FFF2-40B4-BE49-F238E27FC236}">
                <a16:creationId xmlns:a16="http://schemas.microsoft.com/office/drawing/2014/main" id="{A18394FB-2FBB-374A-9760-EDB04CB8CA1B}"/>
              </a:ext>
            </a:extLst>
          </p:cNvPr>
          <p:cNvSpPr>
            <a:spLocks noGrp="1"/>
          </p:cNvSpPr>
          <p:nvPr>
            <p:ph type="sldNum" sz="quarter" idx="12"/>
          </p:nvPr>
        </p:nvSpPr>
        <p:spPr/>
        <p:txBody>
          <a:bodyPr/>
          <a:lstStyle/>
          <a:p>
            <a:fld id="{7691CCDB-B024-8747-B233-CAD1CBC7A901}" type="slidenum">
              <a:rPr lang="en-US" smtClean="0"/>
              <a:pPr/>
              <a:t>77</a:t>
            </a:fld>
            <a:endParaRPr lang="en-US"/>
          </a:p>
        </p:txBody>
      </p:sp>
      <p:sp>
        <p:nvSpPr>
          <p:cNvPr id="19" name="Footer Placeholder 18">
            <a:extLst>
              <a:ext uri="{FF2B5EF4-FFF2-40B4-BE49-F238E27FC236}">
                <a16:creationId xmlns:a16="http://schemas.microsoft.com/office/drawing/2014/main" id="{64B14DC4-F0BF-7B4A-9E4D-EA2FA022756E}"/>
              </a:ext>
            </a:extLst>
          </p:cNvPr>
          <p:cNvSpPr>
            <a:spLocks noGrp="1"/>
          </p:cNvSpPr>
          <p:nvPr>
            <p:ph type="ftr" sz="quarter" idx="16"/>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378164724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B80D7-F638-6147-9D9A-E3B75E5B7335}"/>
              </a:ext>
            </a:extLst>
          </p:cNvPr>
          <p:cNvSpPr>
            <a:spLocks noGrp="1"/>
          </p:cNvSpPr>
          <p:nvPr>
            <p:ph type="body" sz="quarter" idx="14"/>
          </p:nvPr>
        </p:nvSpPr>
        <p:spPr>
          <a:xfrm>
            <a:off x="171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a:xfrm>
            <a:off x="171450" y="854613"/>
            <a:ext cx="4229100" cy="926431"/>
          </a:xfrm>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ext Placeholder 5">
            <a:extLst>
              <a:ext uri="{FF2B5EF4-FFF2-40B4-BE49-F238E27FC236}">
                <a16:creationId xmlns:a16="http://schemas.microsoft.com/office/drawing/2014/main" id="{F0D96A0F-493B-6C49-A40C-CDD9947DD3C3}"/>
              </a:ext>
            </a:extLst>
          </p:cNvPr>
          <p:cNvSpPr>
            <a:spLocks noGrp="1"/>
          </p:cNvSpPr>
          <p:nvPr>
            <p:ph type="body" sz="quarter" idx="16"/>
          </p:nvPr>
        </p:nvSpPr>
        <p:spPr>
          <a:xfrm>
            <a:off x="4743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E2E5B851-EE82-A64D-BB42-145AEB82D9DE}"/>
              </a:ext>
            </a:extLst>
          </p:cNvPr>
          <p:cNvSpPr>
            <a:spLocks noGrp="1"/>
          </p:cNvSpPr>
          <p:nvPr>
            <p:ph type="body" sz="quarter" idx="17"/>
          </p:nvPr>
        </p:nvSpPr>
        <p:spPr>
          <a:xfrm>
            <a:off x="4743450" y="854613"/>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 name="Title 2">
            <a:extLst>
              <a:ext uri="{FF2B5EF4-FFF2-40B4-BE49-F238E27FC236}">
                <a16:creationId xmlns:a16="http://schemas.microsoft.com/office/drawing/2014/main" id="{A33C9610-5A37-8247-8031-F40A13F447D8}"/>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6" name="Text Placeholder 15">
            <a:extLst>
              <a:ext uri="{FF2B5EF4-FFF2-40B4-BE49-F238E27FC236}">
                <a16:creationId xmlns:a16="http://schemas.microsoft.com/office/drawing/2014/main" id="{D1546FD6-862B-9244-B8AF-F930E7408AFC}"/>
              </a:ext>
            </a:extLst>
          </p:cNvPr>
          <p:cNvSpPr>
            <a:spLocks noGrp="1"/>
          </p:cNvSpPr>
          <p:nvPr>
            <p:ph type="body" sz="quarter" idx="19"/>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CCC396BF-672E-FF49-8EEF-D9BB741F9AD5}"/>
              </a:ext>
            </a:extLst>
          </p:cNvPr>
          <p:cNvSpPr>
            <a:spLocks noGrp="1"/>
          </p:cNvSpPr>
          <p:nvPr>
            <p:ph type="sldNum" sz="quarter" idx="12"/>
          </p:nvPr>
        </p:nvSpPr>
        <p:spPr/>
        <p:txBody>
          <a:bodyPr/>
          <a:lstStyle/>
          <a:p>
            <a:fld id="{7691CCDB-B024-8747-B233-CAD1CBC7A901}" type="slidenum">
              <a:rPr lang="en-US" smtClean="0"/>
              <a:pPr/>
              <a:t>78</a:t>
            </a:fld>
            <a:endParaRPr lang="en-US"/>
          </a:p>
        </p:txBody>
      </p:sp>
      <p:sp>
        <p:nvSpPr>
          <p:cNvPr id="23" name="Footer Placeholder 22">
            <a:extLst>
              <a:ext uri="{FF2B5EF4-FFF2-40B4-BE49-F238E27FC236}">
                <a16:creationId xmlns:a16="http://schemas.microsoft.com/office/drawing/2014/main" id="{6149A3AD-FA06-2D42-8875-A34DFCFC5E88}"/>
              </a:ext>
            </a:extLst>
          </p:cNvPr>
          <p:cNvSpPr>
            <a:spLocks noGrp="1"/>
          </p:cNvSpPr>
          <p:nvPr>
            <p:ph type="ftr" sz="quarter" idx="18"/>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427162835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6104AD-C15A-5D49-991E-84F84E17BC4A}"/>
              </a:ext>
            </a:extLst>
          </p:cNvPr>
          <p:cNvSpPr>
            <a:spLocks noGrp="1"/>
          </p:cNvSpPr>
          <p:nvPr>
            <p:ph type="body" sz="quarter" idx="14"/>
          </p:nvPr>
        </p:nvSpPr>
        <p:spPr>
          <a:xfrm>
            <a:off x="171450" y="2220940"/>
            <a:ext cx="8801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89AE3A70-0385-434A-BC21-5BC84FDA5F07}"/>
              </a:ext>
            </a:extLst>
          </p:cNvPr>
          <p:cNvSpPr>
            <a:spLocks noGrp="1"/>
          </p:cNvSpPr>
          <p:nvPr>
            <p:ph type="body" sz="quarter" idx="15"/>
          </p:nvPr>
        </p:nvSpPr>
        <p:spPr>
          <a:xfrm>
            <a:off x="171450" y="1523110"/>
            <a:ext cx="8801100" cy="694214"/>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Text Placeholder 8">
            <a:extLst>
              <a:ext uri="{FF2B5EF4-FFF2-40B4-BE49-F238E27FC236}">
                <a16:creationId xmlns:a16="http://schemas.microsoft.com/office/drawing/2014/main" id="{AF1EF2C3-61DA-0741-98B9-729B0661DB60}"/>
              </a:ext>
            </a:extLst>
          </p:cNvPr>
          <p:cNvSpPr>
            <a:spLocks noGrp="1"/>
          </p:cNvSpPr>
          <p:nvPr>
            <p:ph type="body" sz="quarter" idx="18"/>
          </p:nvPr>
        </p:nvSpPr>
        <p:spPr>
          <a:xfrm>
            <a:off x="180132" y="867160"/>
            <a:ext cx="8801101" cy="484373"/>
          </a:xfrm>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22" name="Title 3">
            <a:extLst>
              <a:ext uri="{FF2B5EF4-FFF2-40B4-BE49-F238E27FC236}">
                <a16:creationId xmlns:a16="http://schemas.microsoft.com/office/drawing/2014/main" id="{A8504D08-CFAC-1F47-BA1D-18BCD3091221}"/>
              </a:ext>
            </a:extLst>
          </p:cNvPr>
          <p:cNvSpPr>
            <a:spLocks noGrp="1"/>
          </p:cNvSpPr>
          <p:nvPr>
            <p:ph type="title"/>
          </p:nvPr>
        </p:nvSpPr>
        <p:spPr>
          <a:xfrm>
            <a:off x="180131" y="257175"/>
            <a:ext cx="8801100" cy="575117"/>
          </a:xfrm>
        </p:spPr>
        <p:txBody>
          <a:bodyPr anchor="t"/>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098DF8A3-6775-1342-9A47-D56B8A2B4363}"/>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D9CBD151-9805-BC43-8D0B-6C5508EA0029}"/>
              </a:ext>
            </a:extLst>
          </p:cNvPr>
          <p:cNvSpPr>
            <a:spLocks noGrp="1"/>
          </p:cNvSpPr>
          <p:nvPr>
            <p:ph type="sldNum" sz="quarter" idx="12"/>
          </p:nvPr>
        </p:nvSpPr>
        <p:spPr/>
        <p:txBody>
          <a:bodyPr/>
          <a:lstStyle/>
          <a:p>
            <a:fld id="{7691CCDB-B024-8747-B233-CAD1CBC7A901}" type="slidenum">
              <a:rPr lang="en-US" smtClean="0"/>
              <a:pPr/>
              <a:t>79</a:t>
            </a:fld>
            <a:endParaRPr lang="en-US"/>
          </a:p>
        </p:txBody>
      </p:sp>
      <p:sp>
        <p:nvSpPr>
          <p:cNvPr id="19" name="Footer Placeholder 18">
            <a:extLst>
              <a:ext uri="{FF2B5EF4-FFF2-40B4-BE49-F238E27FC236}">
                <a16:creationId xmlns:a16="http://schemas.microsoft.com/office/drawing/2014/main" id="{4B846615-BF99-0049-8C0C-BABB563F472C}"/>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3755261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71646" y="3434367"/>
            <a:ext cx="4229100" cy="806147"/>
          </a:xfrm>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66584A-E3CC-1D4B-A69F-A07461F9F96B}"/>
              </a:ext>
            </a:extLst>
          </p:cNvPr>
          <p:cNvSpPr>
            <a:spLocks noGrp="1"/>
          </p:cNvSpPr>
          <p:nvPr>
            <p:ph type="pic" sz="quarter" idx="21"/>
          </p:nvPr>
        </p:nvSpPr>
        <p:spPr/>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E5DD48A5-B732-9C49-89EC-3852895DB730}"/>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9CE5B0EF-4705-854D-B4AF-B9F0140E5B55}"/>
              </a:ext>
            </a:extLst>
          </p:cNvPr>
          <p:cNvPicPr>
            <a:picLocks noChangeAspect="1"/>
          </p:cNvPicPr>
          <p:nvPr/>
        </p:nvPicPr>
        <p:blipFill rotWithShape="1">
          <a:blip r:embed="rId2">
            <a:extLst>
              <a:ext uri="{28A0092B-C50C-407E-A947-70E740481C1C}">
                <a14:useLocalDpi xmlns:a14="http://schemas.microsoft.com/office/drawing/2010/main" val="0"/>
              </a:ext>
            </a:extLst>
          </a:blip>
          <a:srcRect b="35570"/>
          <a:stretch/>
        </p:blipFill>
        <p:spPr>
          <a:xfrm>
            <a:off x="341926" y="159443"/>
            <a:ext cx="3905899" cy="1397895"/>
          </a:xfrm>
          <a:prstGeom prst="rect">
            <a:avLst/>
          </a:prstGeom>
        </p:spPr>
      </p:pic>
    </p:spTree>
    <p:extLst>
      <p:ext uri="{BB962C8B-B14F-4D97-AF65-F5344CB8AC3E}">
        <p14:creationId xmlns:p14="http://schemas.microsoft.com/office/powerpoint/2010/main" val="36604901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C9CB84-F3D4-074D-A278-5DEA2E1EBD81}"/>
              </a:ext>
            </a:extLst>
          </p:cNvPr>
          <p:cNvSpPr>
            <a:spLocks noGrp="1"/>
          </p:cNvSpPr>
          <p:nvPr>
            <p:ph type="body" sz="quarter" idx="14"/>
          </p:nvPr>
        </p:nvSpPr>
        <p:spPr>
          <a:xfrm>
            <a:off x="171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F7D98FDD-46D2-E548-9132-56A6F1D1F795}"/>
              </a:ext>
            </a:extLst>
          </p:cNvPr>
          <p:cNvSpPr>
            <a:spLocks noGrp="1"/>
          </p:cNvSpPr>
          <p:nvPr>
            <p:ph type="body" sz="quarter" idx="15"/>
          </p:nvPr>
        </p:nvSpPr>
        <p:spPr>
          <a:xfrm>
            <a:off x="171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 name="Text Placeholder 6">
            <a:extLst>
              <a:ext uri="{FF2B5EF4-FFF2-40B4-BE49-F238E27FC236}">
                <a16:creationId xmlns:a16="http://schemas.microsoft.com/office/drawing/2014/main" id="{04B745D0-A799-8C46-A4B3-A161AFA9F3C2}"/>
              </a:ext>
            </a:extLst>
          </p:cNvPr>
          <p:cNvSpPr>
            <a:spLocks noGrp="1"/>
          </p:cNvSpPr>
          <p:nvPr>
            <p:ph type="body" sz="quarter" idx="16"/>
          </p:nvPr>
        </p:nvSpPr>
        <p:spPr>
          <a:xfrm>
            <a:off x="4743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8" name="Text Placeholder 7">
            <a:extLst>
              <a:ext uri="{FF2B5EF4-FFF2-40B4-BE49-F238E27FC236}">
                <a16:creationId xmlns:a16="http://schemas.microsoft.com/office/drawing/2014/main" id="{8B960169-9FAB-2C47-A92D-74A149C857C9}"/>
              </a:ext>
            </a:extLst>
          </p:cNvPr>
          <p:cNvSpPr>
            <a:spLocks noGrp="1"/>
          </p:cNvSpPr>
          <p:nvPr>
            <p:ph type="body" sz="quarter" idx="17"/>
          </p:nvPr>
        </p:nvSpPr>
        <p:spPr>
          <a:xfrm>
            <a:off x="4743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9" name="Text Placeholder 8">
            <a:extLst>
              <a:ext uri="{FF2B5EF4-FFF2-40B4-BE49-F238E27FC236}">
                <a16:creationId xmlns:a16="http://schemas.microsoft.com/office/drawing/2014/main" id="{6D697271-CF8E-7845-A6AD-F0A608E59D4E}"/>
              </a:ext>
            </a:extLst>
          </p:cNvPr>
          <p:cNvSpPr>
            <a:spLocks noGrp="1"/>
          </p:cNvSpPr>
          <p:nvPr>
            <p:ph type="body" sz="quarter" idx="18"/>
          </p:nvPr>
        </p:nvSpPr>
        <p:spPr>
          <a:xfrm>
            <a:off x="180132" y="867160"/>
            <a:ext cx="8801101" cy="484373"/>
          </a:xfrm>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6714FC62-961B-B141-8FC7-C8B9C5E77C79}"/>
              </a:ext>
            </a:extLst>
          </p:cNvPr>
          <p:cNvSpPr>
            <a:spLocks noGrp="1"/>
          </p:cNvSpPr>
          <p:nvPr>
            <p:ph type="title"/>
          </p:nvPr>
        </p:nvSpPr>
        <p:spPr>
          <a:xfrm>
            <a:off x="180131" y="257175"/>
            <a:ext cx="8801100" cy="575117"/>
          </a:xfrm>
        </p:spPr>
        <p:txBody>
          <a:bodyPr anchor="t"/>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8" name="Text Placeholder 17">
            <a:extLst>
              <a:ext uri="{FF2B5EF4-FFF2-40B4-BE49-F238E27FC236}">
                <a16:creationId xmlns:a16="http://schemas.microsoft.com/office/drawing/2014/main" id="{22EE633A-F704-CF46-8571-D1C138E34BF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23" name="Slide Number Placeholder 22">
            <a:extLst>
              <a:ext uri="{FF2B5EF4-FFF2-40B4-BE49-F238E27FC236}">
                <a16:creationId xmlns:a16="http://schemas.microsoft.com/office/drawing/2014/main" id="{DA5D8584-183B-4E40-8C34-959467C8C735}"/>
              </a:ext>
            </a:extLst>
          </p:cNvPr>
          <p:cNvSpPr>
            <a:spLocks noGrp="1"/>
          </p:cNvSpPr>
          <p:nvPr>
            <p:ph type="sldNum" sz="quarter" idx="12"/>
          </p:nvPr>
        </p:nvSpPr>
        <p:spPr/>
        <p:txBody>
          <a:bodyPr/>
          <a:lstStyle/>
          <a:p>
            <a:fld id="{7691CCDB-B024-8747-B233-CAD1CBC7A901}" type="slidenum">
              <a:rPr lang="en-US" smtClean="0"/>
              <a:pPr/>
              <a:t>80</a:t>
            </a:fld>
            <a:endParaRPr lang="en-US"/>
          </a:p>
        </p:txBody>
      </p:sp>
      <p:sp>
        <p:nvSpPr>
          <p:cNvPr id="25" name="Footer Placeholder 24">
            <a:extLst>
              <a:ext uri="{FF2B5EF4-FFF2-40B4-BE49-F238E27FC236}">
                <a16:creationId xmlns:a16="http://schemas.microsoft.com/office/drawing/2014/main" id="{3BE17EE5-8688-674D-9695-D2A0DAD6A1B8}"/>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8578161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27D05-D3FD-3F4E-A422-2EB0A076E666}"/>
              </a:ext>
            </a:extLst>
          </p:cNvPr>
          <p:cNvSpPr>
            <a:spLocks noGrp="1"/>
          </p:cNvSpPr>
          <p:nvPr>
            <p:ph type="body" sz="quarter" idx="14"/>
          </p:nvPr>
        </p:nvSpPr>
        <p:spPr>
          <a:xfrm>
            <a:off x="171450" y="2036954"/>
            <a:ext cx="8801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4" name="Text Placeholder 3">
            <a:extLst>
              <a:ext uri="{FF2B5EF4-FFF2-40B4-BE49-F238E27FC236}">
                <a16:creationId xmlns:a16="http://schemas.microsoft.com/office/drawing/2014/main" id="{3350F99A-CF52-1740-BF27-6C641F55028E}"/>
              </a:ext>
            </a:extLst>
          </p:cNvPr>
          <p:cNvSpPr>
            <a:spLocks noGrp="1"/>
          </p:cNvSpPr>
          <p:nvPr>
            <p:ph type="body" sz="quarter" idx="15"/>
          </p:nvPr>
        </p:nvSpPr>
        <p:spPr>
          <a:xfrm>
            <a:off x="171450" y="1268627"/>
            <a:ext cx="8801100" cy="76471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4" name="Text Placeholder 13">
            <a:extLst>
              <a:ext uri="{FF2B5EF4-FFF2-40B4-BE49-F238E27FC236}">
                <a16:creationId xmlns:a16="http://schemas.microsoft.com/office/drawing/2014/main" id="{AB7DEC7C-8CE6-7B45-A155-83CB115DEDF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5" name="Title 4">
            <a:extLst>
              <a:ext uri="{FF2B5EF4-FFF2-40B4-BE49-F238E27FC236}">
                <a16:creationId xmlns:a16="http://schemas.microsoft.com/office/drawing/2014/main" id="{B82AE175-A8CB-1E4B-89FF-8001D8D5C1CB}"/>
              </a:ext>
            </a:extLst>
          </p:cNvPr>
          <p:cNvSpPr>
            <a:spLocks noGrp="1"/>
          </p:cNvSpPr>
          <p:nvPr>
            <p:ph type="title"/>
          </p:nvPr>
        </p:nvSpPr>
        <p:spPr>
          <a:xfrm>
            <a:off x="180131" y="257175"/>
            <a:ext cx="8801100" cy="327711"/>
          </a:xfrm>
        </p:spPr>
        <p:txBody>
          <a:bodyPr anchor="t"/>
          <a:lstStyle/>
          <a:p>
            <a:r>
              <a:rPr lang="en-US"/>
              <a:t>Type Here to Enter a Single Line Slide Header.</a:t>
            </a:r>
          </a:p>
        </p:txBody>
      </p:sp>
      <p:sp>
        <p:nvSpPr>
          <p:cNvPr id="7" name="Text Placeholder 6">
            <a:extLst>
              <a:ext uri="{FF2B5EF4-FFF2-40B4-BE49-F238E27FC236}">
                <a16:creationId xmlns:a16="http://schemas.microsoft.com/office/drawing/2014/main" id="{FC2845B9-47EE-7246-A489-6596BFFE6543}"/>
              </a:ext>
            </a:extLst>
          </p:cNvPr>
          <p:cNvSpPr>
            <a:spLocks noGrp="1"/>
          </p:cNvSpPr>
          <p:nvPr>
            <p:ph type="body" sz="quarter" idx="21"/>
          </p:nvPr>
        </p:nvSpPr>
        <p:spPr>
          <a:xfrm>
            <a:off x="180132" y="602162"/>
            <a:ext cx="8801101" cy="484373"/>
          </a:xfrm>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9" name="Slide Number Placeholder 18">
            <a:extLst>
              <a:ext uri="{FF2B5EF4-FFF2-40B4-BE49-F238E27FC236}">
                <a16:creationId xmlns:a16="http://schemas.microsoft.com/office/drawing/2014/main" id="{2E315540-173F-0E46-B426-C278C8AC4EE0}"/>
              </a:ext>
            </a:extLst>
          </p:cNvPr>
          <p:cNvSpPr>
            <a:spLocks noGrp="1"/>
          </p:cNvSpPr>
          <p:nvPr>
            <p:ph type="sldNum" sz="quarter" idx="12"/>
          </p:nvPr>
        </p:nvSpPr>
        <p:spPr/>
        <p:txBody>
          <a:bodyPr/>
          <a:lstStyle/>
          <a:p>
            <a:fld id="{7691CCDB-B024-8747-B233-CAD1CBC7A901}" type="slidenum">
              <a:rPr lang="en-US" smtClean="0"/>
              <a:pPr/>
              <a:t>81</a:t>
            </a:fld>
            <a:endParaRPr lang="en-US"/>
          </a:p>
        </p:txBody>
      </p:sp>
      <p:sp>
        <p:nvSpPr>
          <p:cNvPr id="21" name="Footer Placeholder 20">
            <a:extLst>
              <a:ext uri="{FF2B5EF4-FFF2-40B4-BE49-F238E27FC236}">
                <a16:creationId xmlns:a16="http://schemas.microsoft.com/office/drawing/2014/main" id="{8B55AB0D-831E-4646-83D6-F7E382C5F48C}"/>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59150061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808EA0-A270-E44F-BF7A-454C8567EAC7}"/>
              </a:ext>
            </a:extLst>
          </p:cNvPr>
          <p:cNvSpPr>
            <a:spLocks noGrp="1"/>
          </p:cNvSpPr>
          <p:nvPr>
            <p:ph type="body" sz="quarter" idx="15"/>
          </p:nvPr>
        </p:nvSpPr>
        <p:spPr>
          <a:xfrm>
            <a:off x="1714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2D49B228-C7DD-2047-990D-16B36E1816CF}"/>
              </a:ext>
            </a:extLst>
          </p:cNvPr>
          <p:cNvSpPr>
            <a:spLocks noGrp="1"/>
          </p:cNvSpPr>
          <p:nvPr>
            <p:ph type="body" sz="quarter" idx="16"/>
          </p:nvPr>
        </p:nvSpPr>
        <p:spPr>
          <a:xfrm>
            <a:off x="171450"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ext Placeholder 7">
            <a:extLst>
              <a:ext uri="{FF2B5EF4-FFF2-40B4-BE49-F238E27FC236}">
                <a16:creationId xmlns:a16="http://schemas.microsoft.com/office/drawing/2014/main" id="{251FA560-F949-3340-B81B-B577FE2A0621}"/>
              </a:ext>
            </a:extLst>
          </p:cNvPr>
          <p:cNvSpPr>
            <a:spLocks noGrp="1"/>
          </p:cNvSpPr>
          <p:nvPr>
            <p:ph type="body" sz="quarter" idx="17"/>
          </p:nvPr>
        </p:nvSpPr>
        <p:spPr>
          <a:xfrm>
            <a:off x="4752131"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9" name="Text Placeholder 8">
            <a:extLst>
              <a:ext uri="{FF2B5EF4-FFF2-40B4-BE49-F238E27FC236}">
                <a16:creationId xmlns:a16="http://schemas.microsoft.com/office/drawing/2014/main" id="{32663224-90BF-3448-A171-8CCBF042BB0C}"/>
              </a:ext>
            </a:extLst>
          </p:cNvPr>
          <p:cNvSpPr>
            <a:spLocks noGrp="1"/>
          </p:cNvSpPr>
          <p:nvPr>
            <p:ph type="body" sz="quarter" idx="18"/>
          </p:nvPr>
        </p:nvSpPr>
        <p:spPr>
          <a:xfrm>
            <a:off x="4752131"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6" name="Title 55">
            <a:extLst>
              <a:ext uri="{FF2B5EF4-FFF2-40B4-BE49-F238E27FC236}">
                <a16:creationId xmlns:a16="http://schemas.microsoft.com/office/drawing/2014/main" id="{EDCEF891-7C44-BE4B-A8F3-81927DBB41E1}"/>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57" name="Text Placeholder 56">
            <a:extLst>
              <a:ext uri="{FF2B5EF4-FFF2-40B4-BE49-F238E27FC236}">
                <a16:creationId xmlns:a16="http://schemas.microsoft.com/office/drawing/2014/main" id="{E618B64C-EE3C-F040-8C83-CD9B5E57A026}"/>
              </a:ext>
            </a:extLst>
          </p:cNvPr>
          <p:cNvSpPr>
            <a:spLocks noGrp="1"/>
          </p:cNvSpPr>
          <p:nvPr>
            <p:ph type="body" sz="quarter" idx="20"/>
          </p:nvPr>
        </p:nvSpPr>
        <p:spPr>
          <a:xfrm>
            <a:off x="180132" y="602162"/>
            <a:ext cx="8801101" cy="484373"/>
          </a:xfrm>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17">
            <a:extLst>
              <a:ext uri="{FF2B5EF4-FFF2-40B4-BE49-F238E27FC236}">
                <a16:creationId xmlns:a16="http://schemas.microsoft.com/office/drawing/2014/main" id="{CAE1D9B2-1312-F843-B073-D9B0D40CD136}"/>
              </a:ext>
            </a:extLst>
          </p:cNvPr>
          <p:cNvSpPr>
            <a:spLocks noGrp="1"/>
          </p:cNvSpPr>
          <p:nvPr>
            <p:ph type="body" sz="quarter" idx="21"/>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7850D2F8-0390-8348-8B8C-072D98965AC5}"/>
              </a:ext>
            </a:extLst>
          </p:cNvPr>
          <p:cNvSpPr>
            <a:spLocks noGrp="1"/>
          </p:cNvSpPr>
          <p:nvPr>
            <p:ph type="sldNum" sz="quarter" idx="12"/>
          </p:nvPr>
        </p:nvSpPr>
        <p:spPr/>
        <p:txBody>
          <a:bodyPr/>
          <a:lstStyle/>
          <a:p>
            <a:fld id="{7691CCDB-B024-8747-B233-CAD1CBC7A901}" type="slidenum">
              <a:rPr lang="en-US" smtClean="0"/>
              <a:pPr/>
              <a:t>82</a:t>
            </a:fld>
            <a:endParaRPr lang="en-US"/>
          </a:p>
        </p:txBody>
      </p:sp>
      <p:sp>
        <p:nvSpPr>
          <p:cNvPr id="23" name="Footer Placeholder 22">
            <a:extLst>
              <a:ext uri="{FF2B5EF4-FFF2-40B4-BE49-F238E27FC236}">
                <a16:creationId xmlns:a16="http://schemas.microsoft.com/office/drawing/2014/main" id="{166FD555-9E7D-5D4E-92C8-BD630470BFCF}"/>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38649612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0A15C-2456-2B41-9536-041BCFCD66E5}"/>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3">
            <a:extLst>
              <a:ext uri="{FF2B5EF4-FFF2-40B4-BE49-F238E27FC236}">
                <a16:creationId xmlns:a16="http://schemas.microsoft.com/office/drawing/2014/main" id="{935C64EA-EA77-6A4C-85F0-303D533ABA30}"/>
              </a:ext>
            </a:extLst>
          </p:cNvPr>
          <p:cNvSpPr>
            <a:spLocks noGrp="1"/>
          </p:cNvSpPr>
          <p:nvPr>
            <p:ph type="body" sz="quarter" idx="14"/>
          </p:nvPr>
        </p:nvSpPr>
        <p:spPr>
          <a:xfrm>
            <a:off x="171451" y="1808354"/>
            <a:ext cx="8809781"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9ED22B00-D910-754D-8730-94F24F4D7ED3}"/>
              </a:ext>
            </a:extLst>
          </p:cNvPr>
          <p:cNvSpPr>
            <a:spLocks noGrp="1"/>
          </p:cNvSpPr>
          <p:nvPr>
            <p:ph type="body" sz="quarter" idx="15"/>
          </p:nvPr>
        </p:nvSpPr>
        <p:spPr>
          <a:xfrm>
            <a:off x="171451" y="878307"/>
            <a:ext cx="8809781"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7" name="Text Placeholder 6">
            <a:extLst>
              <a:ext uri="{FF2B5EF4-FFF2-40B4-BE49-F238E27FC236}">
                <a16:creationId xmlns:a16="http://schemas.microsoft.com/office/drawing/2014/main" id="{36BB9044-9C99-F149-B148-8B979167A5F2}"/>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ACB23598-AEC5-2540-A896-FD6E17DAFB60}"/>
              </a:ext>
            </a:extLst>
          </p:cNvPr>
          <p:cNvSpPr>
            <a:spLocks noGrp="1"/>
          </p:cNvSpPr>
          <p:nvPr>
            <p:ph type="sldNum" sz="quarter" idx="12"/>
          </p:nvPr>
        </p:nvSpPr>
        <p:spPr/>
        <p:txBody>
          <a:bodyPr/>
          <a:lstStyle/>
          <a:p>
            <a:fld id="{7691CCDB-B024-8747-B233-CAD1CBC7A901}" type="slidenum">
              <a:rPr lang="en-US" smtClean="0"/>
              <a:pPr/>
              <a:t>83</a:t>
            </a:fld>
            <a:endParaRPr lang="en-US"/>
          </a:p>
        </p:txBody>
      </p:sp>
      <p:sp>
        <p:nvSpPr>
          <p:cNvPr id="19" name="Footer Placeholder 18">
            <a:extLst>
              <a:ext uri="{FF2B5EF4-FFF2-40B4-BE49-F238E27FC236}">
                <a16:creationId xmlns:a16="http://schemas.microsoft.com/office/drawing/2014/main" id="{2C47047E-C3D6-4A49-BA81-549C41B31996}"/>
              </a:ext>
            </a:extLst>
          </p:cNvPr>
          <p:cNvSpPr>
            <a:spLocks noGrp="1"/>
          </p:cNvSpPr>
          <p:nvPr>
            <p:ph type="ftr" sz="quarter" idx="16"/>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61711762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99C11E3-4E1D-0441-8C9F-E65F2C34B77B}"/>
              </a:ext>
            </a:extLst>
          </p:cNvPr>
          <p:cNvSpPr>
            <a:spLocks noGrp="1"/>
          </p:cNvSpPr>
          <p:nvPr>
            <p:ph type="body" sz="quarter" idx="14"/>
          </p:nvPr>
        </p:nvSpPr>
        <p:spPr>
          <a:xfrm>
            <a:off x="171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E24E436A-0460-214C-AEED-39342AE398A8}"/>
              </a:ext>
            </a:extLst>
          </p:cNvPr>
          <p:cNvSpPr>
            <a:spLocks noGrp="1"/>
          </p:cNvSpPr>
          <p:nvPr>
            <p:ph type="body" sz="quarter" idx="15"/>
          </p:nvPr>
        </p:nvSpPr>
        <p:spPr>
          <a:xfrm>
            <a:off x="171450" y="854613"/>
            <a:ext cx="4229100" cy="926431"/>
          </a:xfrm>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5">
            <a:extLst>
              <a:ext uri="{FF2B5EF4-FFF2-40B4-BE49-F238E27FC236}">
                <a16:creationId xmlns:a16="http://schemas.microsoft.com/office/drawing/2014/main" id="{F7B9CB0C-01DD-F14D-8318-CD066ACDE43A}"/>
              </a:ext>
            </a:extLst>
          </p:cNvPr>
          <p:cNvSpPr>
            <a:spLocks noGrp="1"/>
          </p:cNvSpPr>
          <p:nvPr>
            <p:ph type="body" sz="quarter" idx="16"/>
          </p:nvPr>
        </p:nvSpPr>
        <p:spPr>
          <a:xfrm>
            <a:off x="4743450" y="1784660"/>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7" name="Text Placeholder 6">
            <a:extLst>
              <a:ext uri="{FF2B5EF4-FFF2-40B4-BE49-F238E27FC236}">
                <a16:creationId xmlns:a16="http://schemas.microsoft.com/office/drawing/2014/main" id="{5B267AB0-EB01-764A-BB3E-AE28C624E49A}"/>
              </a:ext>
            </a:extLst>
          </p:cNvPr>
          <p:cNvSpPr>
            <a:spLocks noGrp="1"/>
          </p:cNvSpPr>
          <p:nvPr>
            <p:ph type="body" sz="quarter" idx="17"/>
          </p:nvPr>
        </p:nvSpPr>
        <p:spPr>
          <a:xfrm>
            <a:off x="4743450" y="854613"/>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itle 7">
            <a:extLst>
              <a:ext uri="{FF2B5EF4-FFF2-40B4-BE49-F238E27FC236}">
                <a16:creationId xmlns:a16="http://schemas.microsoft.com/office/drawing/2014/main" id="{B47040B4-9ED2-7E45-B211-4A745F549261}"/>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12">
            <a:extLst>
              <a:ext uri="{FF2B5EF4-FFF2-40B4-BE49-F238E27FC236}">
                <a16:creationId xmlns:a16="http://schemas.microsoft.com/office/drawing/2014/main" id="{97C925C2-7F24-AB40-AD7A-CA2F5971F8C0}"/>
              </a:ext>
            </a:extLst>
          </p:cNvPr>
          <p:cNvSpPr>
            <a:spLocks noGrp="1"/>
          </p:cNvSpPr>
          <p:nvPr>
            <p:ph type="body" sz="quarter" idx="19"/>
          </p:nvPr>
        </p:nvSpPr>
        <p:spPr>
          <a:xfrm>
            <a:off x="190500" y="-1"/>
            <a:ext cx="8809781" cy="257175"/>
          </a:xfrm>
        </p:spPr>
        <p:txBody>
          <a:bodyPr/>
          <a:lstStyle/>
          <a:p>
            <a:r>
              <a:rPr lang="en-US"/>
              <a:t>Type here to enter the presentation section name.</a:t>
            </a:r>
          </a:p>
        </p:txBody>
      </p:sp>
      <p:sp>
        <p:nvSpPr>
          <p:cNvPr id="21" name="Slide Number Placeholder 20">
            <a:extLst>
              <a:ext uri="{FF2B5EF4-FFF2-40B4-BE49-F238E27FC236}">
                <a16:creationId xmlns:a16="http://schemas.microsoft.com/office/drawing/2014/main" id="{00CE228A-7883-684E-9DD8-954823C3281C}"/>
              </a:ext>
            </a:extLst>
          </p:cNvPr>
          <p:cNvSpPr>
            <a:spLocks noGrp="1"/>
          </p:cNvSpPr>
          <p:nvPr>
            <p:ph type="sldNum" sz="quarter" idx="12"/>
          </p:nvPr>
        </p:nvSpPr>
        <p:spPr/>
        <p:txBody>
          <a:bodyPr/>
          <a:lstStyle/>
          <a:p>
            <a:fld id="{7691CCDB-B024-8747-B233-CAD1CBC7A901}" type="slidenum">
              <a:rPr lang="en-US" smtClean="0"/>
              <a:pPr/>
              <a:t>84</a:t>
            </a:fld>
            <a:endParaRPr lang="en-US"/>
          </a:p>
        </p:txBody>
      </p:sp>
      <p:sp>
        <p:nvSpPr>
          <p:cNvPr id="23" name="Footer Placeholder 22">
            <a:extLst>
              <a:ext uri="{FF2B5EF4-FFF2-40B4-BE49-F238E27FC236}">
                <a16:creationId xmlns:a16="http://schemas.microsoft.com/office/drawing/2014/main" id="{1115C27F-6F03-984B-9CA6-86F4FDB0B0BF}"/>
              </a:ext>
            </a:extLst>
          </p:cNvPr>
          <p:cNvSpPr>
            <a:spLocks noGrp="1"/>
          </p:cNvSpPr>
          <p:nvPr>
            <p:ph type="ftr" sz="quarter" idx="18"/>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413341144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1C0D942-103D-7D41-A07D-160A7E3DD156}"/>
              </a:ext>
            </a:extLst>
          </p:cNvPr>
          <p:cNvSpPr>
            <a:spLocks noGrp="1"/>
          </p:cNvSpPr>
          <p:nvPr>
            <p:ph type="body" sz="quarter" idx="14"/>
          </p:nvPr>
        </p:nvSpPr>
        <p:spPr>
          <a:xfrm>
            <a:off x="171450" y="2220940"/>
            <a:ext cx="8801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5">
            <a:extLst>
              <a:ext uri="{FF2B5EF4-FFF2-40B4-BE49-F238E27FC236}">
                <a16:creationId xmlns:a16="http://schemas.microsoft.com/office/drawing/2014/main" id="{448605F6-FEE6-4E42-AD41-DD31BE455C23}"/>
              </a:ext>
            </a:extLst>
          </p:cNvPr>
          <p:cNvSpPr>
            <a:spLocks noGrp="1"/>
          </p:cNvSpPr>
          <p:nvPr>
            <p:ph type="body" sz="quarter" idx="15"/>
          </p:nvPr>
        </p:nvSpPr>
        <p:spPr>
          <a:xfrm>
            <a:off x="171450" y="1523110"/>
            <a:ext cx="8801100" cy="694214"/>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8">
            <a:extLst>
              <a:ext uri="{FF2B5EF4-FFF2-40B4-BE49-F238E27FC236}">
                <a16:creationId xmlns:a16="http://schemas.microsoft.com/office/drawing/2014/main" id="{971EF9F4-02AF-4144-A6CB-BDAB8ED1698E}"/>
              </a:ext>
            </a:extLst>
          </p:cNvPr>
          <p:cNvSpPr>
            <a:spLocks noGrp="1"/>
          </p:cNvSpPr>
          <p:nvPr>
            <p:ph type="body" sz="quarter" idx="18"/>
          </p:nvPr>
        </p:nvSpPr>
        <p:spPr>
          <a:xfrm>
            <a:off x="180132" y="867160"/>
            <a:ext cx="8801101" cy="484373"/>
          </a:xfrm>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8" name="Title 7">
            <a:extLst>
              <a:ext uri="{FF2B5EF4-FFF2-40B4-BE49-F238E27FC236}">
                <a16:creationId xmlns:a16="http://schemas.microsoft.com/office/drawing/2014/main" id="{C9C585F0-C8B0-3A4D-9221-62C76A0FFB12}"/>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1" name="Text Placeholder 10">
            <a:extLst>
              <a:ext uri="{FF2B5EF4-FFF2-40B4-BE49-F238E27FC236}">
                <a16:creationId xmlns:a16="http://schemas.microsoft.com/office/drawing/2014/main" id="{4514880D-4C9C-7F46-B6AC-84BE60127882}"/>
              </a:ext>
            </a:extLst>
          </p:cNvPr>
          <p:cNvSpPr>
            <a:spLocks noGrp="1"/>
          </p:cNvSpPr>
          <p:nvPr>
            <p:ph type="body" sz="quarter" idx="17"/>
          </p:nvPr>
        </p:nvSpPr>
        <p:spPr>
          <a:xfrm>
            <a:off x="190500" y="-1"/>
            <a:ext cx="8809781" cy="257175"/>
          </a:xfrm>
        </p:spPr>
        <p:txBody>
          <a:bodyPr/>
          <a:lstStyle/>
          <a:p>
            <a:r>
              <a:rPr lang="en-US"/>
              <a:t>Type here to enter the presentation section name.</a:t>
            </a:r>
          </a:p>
        </p:txBody>
      </p:sp>
      <p:sp>
        <p:nvSpPr>
          <p:cNvPr id="19" name="Slide Number Placeholder 18">
            <a:extLst>
              <a:ext uri="{FF2B5EF4-FFF2-40B4-BE49-F238E27FC236}">
                <a16:creationId xmlns:a16="http://schemas.microsoft.com/office/drawing/2014/main" id="{9A1A03B9-2799-A144-A065-9D427799A32F}"/>
              </a:ext>
            </a:extLst>
          </p:cNvPr>
          <p:cNvSpPr>
            <a:spLocks noGrp="1"/>
          </p:cNvSpPr>
          <p:nvPr>
            <p:ph type="sldNum" sz="quarter" idx="12"/>
          </p:nvPr>
        </p:nvSpPr>
        <p:spPr/>
        <p:txBody>
          <a:bodyPr/>
          <a:lstStyle/>
          <a:p>
            <a:fld id="{7691CCDB-B024-8747-B233-CAD1CBC7A901}" type="slidenum">
              <a:rPr lang="en-US" smtClean="0"/>
              <a:pPr/>
              <a:t>85</a:t>
            </a:fld>
            <a:endParaRPr lang="en-US"/>
          </a:p>
        </p:txBody>
      </p:sp>
      <p:sp>
        <p:nvSpPr>
          <p:cNvPr id="21" name="Footer Placeholder 20">
            <a:extLst>
              <a:ext uri="{FF2B5EF4-FFF2-40B4-BE49-F238E27FC236}">
                <a16:creationId xmlns:a16="http://schemas.microsoft.com/office/drawing/2014/main" id="{5F82E39A-70EF-1248-9034-B59154DEE6DD}"/>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71025160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CDEF048C-E50B-5147-B691-9BF68EA97BAD}"/>
              </a:ext>
            </a:extLst>
          </p:cNvPr>
          <p:cNvSpPr>
            <a:spLocks noGrp="1"/>
          </p:cNvSpPr>
          <p:nvPr>
            <p:ph type="body" sz="quarter" idx="14"/>
          </p:nvPr>
        </p:nvSpPr>
        <p:spPr>
          <a:xfrm>
            <a:off x="171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5">
            <a:extLst>
              <a:ext uri="{FF2B5EF4-FFF2-40B4-BE49-F238E27FC236}">
                <a16:creationId xmlns:a16="http://schemas.microsoft.com/office/drawing/2014/main" id="{E6184C9D-1876-614F-BAFE-0BC3FAB29204}"/>
              </a:ext>
            </a:extLst>
          </p:cNvPr>
          <p:cNvSpPr>
            <a:spLocks noGrp="1"/>
          </p:cNvSpPr>
          <p:nvPr>
            <p:ph type="body" sz="quarter" idx="15"/>
          </p:nvPr>
        </p:nvSpPr>
        <p:spPr>
          <a:xfrm>
            <a:off x="171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2" name="Text Placeholder 6">
            <a:extLst>
              <a:ext uri="{FF2B5EF4-FFF2-40B4-BE49-F238E27FC236}">
                <a16:creationId xmlns:a16="http://schemas.microsoft.com/office/drawing/2014/main" id="{1CB7E0EE-076F-5846-8AC7-914157B105F6}"/>
              </a:ext>
            </a:extLst>
          </p:cNvPr>
          <p:cNvSpPr>
            <a:spLocks noGrp="1"/>
          </p:cNvSpPr>
          <p:nvPr>
            <p:ph type="body" sz="quarter" idx="16"/>
          </p:nvPr>
        </p:nvSpPr>
        <p:spPr>
          <a:xfrm>
            <a:off x="4743450" y="2212019"/>
            <a:ext cx="4229100" cy="1912698"/>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3" name="Text Placeholder 7">
            <a:extLst>
              <a:ext uri="{FF2B5EF4-FFF2-40B4-BE49-F238E27FC236}">
                <a16:creationId xmlns:a16="http://schemas.microsoft.com/office/drawing/2014/main" id="{CF8EE2DA-F49B-EC41-BAA9-5380E27291F9}"/>
              </a:ext>
            </a:extLst>
          </p:cNvPr>
          <p:cNvSpPr>
            <a:spLocks noGrp="1"/>
          </p:cNvSpPr>
          <p:nvPr>
            <p:ph type="body" sz="quarter" idx="17"/>
          </p:nvPr>
        </p:nvSpPr>
        <p:spPr>
          <a:xfrm>
            <a:off x="4743450" y="1442283"/>
            <a:ext cx="4229100" cy="766120"/>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4" name="Text Placeholder 8">
            <a:extLst>
              <a:ext uri="{FF2B5EF4-FFF2-40B4-BE49-F238E27FC236}">
                <a16:creationId xmlns:a16="http://schemas.microsoft.com/office/drawing/2014/main" id="{0D9A0D1E-464D-EB41-A043-7AC9F9F7215C}"/>
              </a:ext>
            </a:extLst>
          </p:cNvPr>
          <p:cNvSpPr>
            <a:spLocks noGrp="1"/>
          </p:cNvSpPr>
          <p:nvPr>
            <p:ph type="body" sz="quarter" idx="18"/>
          </p:nvPr>
        </p:nvSpPr>
        <p:spPr>
          <a:xfrm>
            <a:off x="180132" y="867160"/>
            <a:ext cx="8801101" cy="484373"/>
          </a:xfrm>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8" name="Title 7">
            <a:extLst>
              <a:ext uri="{FF2B5EF4-FFF2-40B4-BE49-F238E27FC236}">
                <a16:creationId xmlns:a16="http://schemas.microsoft.com/office/drawing/2014/main" id="{16C31D5F-2E78-BB41-B0C9-EA8F14AA2974}"/>
              </a:ext>
            </a:extLst>
          </p:cNvPr>
          <p:cNvSpPr>
            <a:spLocks noGrp="1"/>
          </p:cNvSpPr>
          <p:nvPr>
            <p:ph type="title"/>
          </p:nvPr>
        </p:nvSpPr>
        <p:spPr>
          <a:xfrm>
            <a:off x="180131" y="257175"/>
            <a:ext cx="8801100" cy="575117"/>
          </a:xfrm>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DF404A23-0C48-084F-A23B-839919AB381B}"/>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18" name="Slide Number Placeholder 17">
            <a:extLst>
              <a:ext uri="{FF2B5EF4-FFF2-40B4-BE49-F238E27FC236}">
                <a16:creationId xmlns:a16="http://schemas.microsoft.com/office/drawing/2014/main" id="{4112FE18-DE6D-4344-95D6-C3E6A5209A6B}"/>
              </a:ext>
            </a:extLst>
          </p:cNvPr>
          <p:cNvSpPr>
            <a:spLocks noGrp="1"/>
          </p:cNvSpPr>
          <p:nvPr>
            <p:ph type="sldNum" sz="quarter" idx="12"/>
          </p:nvPr>
        </p:nvSpPr>
        <p:spPr/>
        <p:txBody>
          <a:bodyPr/>
          <a:lstStyle/>
          <a:p>
            <a:fld id="{7691CCDB-B024-8747-B233-CAD1CBC7A901}" type="slidenum">
              <a:rPr lang="en-US" smtClean="0"/>
              <a:pPr/>
              <a:t>86</a:t>
            </a:fld>
            <a:endParaRPr lang="en-US"/>
          </a:p>
        </p:txBody>
      </p:sp>
      <p:sp>
        <p:nvSpPr>
          <p:cNvPr id="25" name="Footer Placeholder 24">
            <a:extLst>
              <a:ext uri="{FF2B5EF4-FFF2-40B4-BE49-F238E27FC236}">
                <a16:creationId xmlns:a16="http://schemas.microsoft.com/office/drawing/2014/main" id="{A04B3F1C-2CAA-614C-9A93-CE45E1F75B17}"/>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56189367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248E445-8083-DA4C-B291-D7E1CDD8CA63}"/>
              </a:ext>
            </a:extLst>
          </p:cNvPr>
          <p:cNvSpPr>
            <a:spLocks noGrp="1"/>
          </p:cNvSpPr>
          <p:nvPr>
            <p:ph type="body" sz="quarter" idx="14"/>
          </p:nvPr>
        </p:nvSpPr>
        <p:spPr>
          <a:xfrm>
            <a:off x="171450" y="2036954"/>
            <a:ext cx="8801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3">
            <a:extLst>
              <a:ext uri="{FF2B5EF4-FFF2-40B4-BE49-F238E27FC236}">
                <a16:creationId xmlns:a16="http://schemas.microsoft.com/office/drawing/2014/main" id="{691FCD63-432C-F840-9049-7218DA31E85E}"/>
              </a:ext>
            </a:extLst>
          </p:cNvPr>
          <p:cNvSpPr>
            <a:spLocks noGrp="1"/>
          </p:cNvSpPr>
          <p:nvPr>
            <p:ph type="body" sz="quarter" idx="15"/>
          </p:nvPr>
        </p:nvSpPr>
        <p:spPr>
          <a:xfrm>
            <a:off x="171450" y="1268627"/>
            <a:ext cx="8801100" cy="76471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1" name="Text Placeholder 10">
            <a:extLst>
              <a:ext uri="{FF2B5EF4-FFF2-40B4-BE49-F238E27FC236}">
                <a16:creationId xmlns:a16="http://schemas.microsoft.com/office/drawing/2014/main" id="{9A59B910-3F4B-D64C-9682-A0E3E43207A1}"/>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17" name="Text Placeholder 6">
            <a:extLst>
              <a:ext uri="{FF2B5EF4-FFF2-40B4-BE49-F238E27FC236}">
                <a16:creationId xmlns:a16="http://schemas.microsoft.com/office/drawing/2014/main" id="{EB4754E9-232C-964E-998B-CED653EFFD5F}"/>
              </a:ext>
            </a:extLst>
          </p:cNvPr>
          <p:cNvSpPr>
            <a:spLocks noGrp="1"/>
          </p:cNvSpPr>
          <p:nvPr>
            <p:ph type="body" sz="quarter" idx="21"/>
          </p:nvPr>
        </p:nvSpPr>
        <p:spPr>
          <a:xfrm>
            <a:off x="180132" y="602162"/>
            <a:ext cx="8801101" cy="484373"/>
          </a:xfrm>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9" name="Slide Number Placeholder 18">
            <a:extLst>
              <a:ext uri="{FF2B5EF4-FFF2-40B4-BE49-F238E27FC236}">
                <a16:creationId xmlns:a16="http://schemas.microsoft.com/office/drawing/2014/main" id="{F32570B3-AA3D-DF49-9FEE-EEC00572636D}"/>
              </a:ext>
            </a:extLst>
          </p:cNvPr>
          <p:cNvSpPr>
            <a:spLocks noGrp="1"/>
          </p:cNvSpPr>
          <p:nvPr>
            <p:ph type="sldNum" sz="quarter" idx="12"/>
          </p:nvPr>
        </p:nvSpPr>
        <p:spPr/>
        <p:txBody>
          <a:bodyPr/>
          <a:lstStyle/>
          <a:p>
            <a:fld id="{7691CCDB-B024-8747-B233-CAD1CBC7A901}" type="slidenum">
              <a:rPr lang="en-US" smtClean="0"/>
              <a:pPr/>
              <a:t>87</a:t>
            </a:fld>
            <a:endParaRPr lang="en-US"/>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65258335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a:extLst>
              <a:ext uri="{FF2B5EF4-FFF2-40B4-BE49-F238E27FC236}">
                <a16:creationId xmlns:a16="http://schemas.microsoft.com/office/drawing/2014/main" id="{79371B0C-0B59-1C4B-BABA-D434FAFCFE7A}"/>
              </a:ext>
            </a:extLst>
          </p:cNvPr>
          <p:cNvSpPr>
            <a:spLocks noGrp="1"/>
          </p:cNvSpPr>
          <p:nvPr>
            <p:ph type="body" sz="quarter" idx="15"/>
          </p:nvPr>
        </p:nvSpPr>
        <p:spPr>
          <a:xfrm>
            <a:off x="1714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9" name="Text Placeholder 6">
            <a:extLst>
              <a:ext uri="{FF2B5EF4-FFF2-40B4-BE49-F238E27FC236}">
                <a16:creationId xmlns:a16="http://schemas.microsoft.com/office/drawing/2014/main" id="{903B4D78-D20C-9D40-8CD2-59FF995BFD0F}"/>
              </a:ext>
            </a:extLst>
          </p:cNvPr>
          <p:cNvSpPr>
            <a:spLocks noGrp="1"/>
          </p:cNvSpPr>
          <p:nvPr>
            <p:ph type="body" sz="quarter" idx="16"/>
          </p:nvPr>
        </p:nvSpPr>
        <p:spPr>
          <a:xfrm>
            <a:off x="171450"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0" name="Text Placeholder 7">
            <a:extLst>
              <a:ext uri="{FF2B5EF4-FFF2-40B4-BE49-F238E27FC236}">
                <a16:creationId xmlns:a16="http://schemas.microsoft.com/office/drawing/2014/main" id="{5DD3C361-3EDF-E844-B73A-0CB85D3DA53D}"/>
              </a:ext>
            </a:extLst>
          </p:cNvPr>
          <p:cNvSpPr>
            <a:spLocks noGrp="1"/>
          </p:cNvSpPr>
          <p:nvPr>
            <p:ph type="body" sz="quarter" idx="17"/>
          </p:nvPr>
        </p:nvSpPr>
        <p:spPr>
          <a:xfrm>
            <a:off x="4752131"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8">
            <a:extLst>
              <a:ext uri="{FF2B5EF4-FFF2-40B4-BE49-F238E27FC236}">
                <a16:creationId xmlns:a16="http://schemas.microsoft.com/office/drawing/2014/main" id="{77A4AA8E-D4E0-0542-AF9E-28A1DDD1C528}"/>
              </a:ext>
            </a:extLst>
          </p:cNvPr>
          <p:cNvSpPr>
            <a:spLocks noGrp="1"/>
          </p:cNvSpPr>
          <p:nvPr>
            <p:ph type="body" sz="quarter" idx="18"/>
          </p:nvPr>
        </p:nvSpPr>
        <p:spPr>
          <a:xfrm>
            <a:off x="4752131" y="1186249"/>
            <a:ext cx="4229100" cy="847089"/>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itle 7">
            <a:extLst>
              <a:ext uri="{FF2B5EF4-FFF2-40B4-BE49-F238E27FC236}">
                <a16:creationId xmlns:a16="http://schemas.microsoft.com/office/drawing/2014/main" id="{8FB1F9E5-C2E8-674A-AD31-29E6160437CC}"/>
              </a:ext>
            </a:extLst>
          </p:cNvPr>
          <p:cNvSpPr>
            <a:spLocks noGrp="1"/>
          </p:cNvSpPr>
          <p:nvPr>
            <p:ph type="title"/>
          </p:nvPr>
        </p:nvSpPr>
        <p:spPr>
          <a:xfrm>
            <a:off x="180131" y="257175"/>
            <a:ext cx="8801100" cy="327711"/>
          </a:xfrm>
        </p:spPr>
        <p:txBody>
          <a:bodyPr/>
          <a:lstStyle/>
          <a:p>
            <a:r>
              <a:rPr lang="en-US"/>
              <a:t>Type Here to Enter a Single Line Slide Header.</a:t>
            </a:r>
          </a:p>
        </p:txBody>
      </p:sp>
      <p:sp>
        <p:nvSpPr>
          <p:cNvPr id="22" name="Text Placeholder 56">
            <a:extLst>
              <a:ext uri="{FF2B5EF4-FFF2-40B4-BE49-F238E27FC236}">
                <a16:creationId xmlns:a16="http://schemas.microsoft.com/office/drawing/2014/main" id="{39EB243C-E35C-214A-88FF-878022768851}"/>
              </a:ext>
            </a:extLst>
          </p:cNvPr>
          <p:cNvSpPr>
            <a:spLocks noGrp="1"/>
          </p:cNvSpPr>
          <p:nvPr>
            <p:ph type="body" sz="quarter" idx="20"/>
          </p:nvPr>
        </p:nvSpPr>
        <p:spPr>
          <a:xfrm>
            <a:off x="180132" y="602162"/>
            <a:ext cx="8801101" cy="484373"/>
          </a:xfrm>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 Placeholder 13">
            <a:extLst>
              <a:ext uri="{FF2B5EF4-FFF2-40B4-BE49-F238E27FC236}">
                <a16:creationId xmlns:a16="http://schemas.microsoft.com/office/drawing/2014/main" id="{9A77FF03-904E-624C-8762-4AC29428005F}"/>
              </a:ext>
            </a:extLst>
          </p:cNvPr>
          <p:cNvSpPr>
            <a:spLocks noGrp="1"/>
          </p:cNvSpPr>
          <p:nvPr>
            <p:ph type="body" sz="quarter" idx="21"/>
          </p:nvPr>
        </p:nvSpPr>
        <p:spPr>
          <a:xfrm>
            <a:off x="190500" y="-1"/>
            <a:ext cx="8809781" cy="257175"/>
          </a:xfrm>
        </p:spPr>
        <p:txBody>
          <a:bodyPr/>
          <a:lstStyle/>
          <a:p>
            <a:r>
              <a:rPr lang="en-US"/>
              <a:t>Type here to enter the presentation section name.</a:t>
            </a:r>
          </a:p>
        </p:txBody>
      </p:sp>
      <p:sp>
        <p:nvSpPr>
          <p:cNvPr id="23" name="Slide Number Placeholder 22">
            <a:extLst>
              <a:ext uri="{FF2B5EF4-FFF2-40B4-BE49-F238E27FC236}">
                <a16:creationId xmlns:a16="http://schemas.microsoft.com/office/drawing/2014/main" id="{B040EE0E-CA69-5C40-921D-F970A7E7BA05}"/>
              </a:ext>
            </a:extLst>
          </p:cNvPr>
          <p:cNvSpPr>
            <a:spLocks noGrp="1"/>
          </p:cNvSpPr>
          <p:nvPr>
            <p:ph type="sldNum" sz="quarter" idx="12"/>
          </p:nvPr>
        </p:nvSpPr>
        <p:spPr/>
        <p:txBody>
          <a:bodyPr/>
          <a:lstStyle/>
          <a:p>
            <a:fld id="{7691CCDB-B024-8747-B233-CAD1CBC7A901}" type="slidenum">
              <a:rPr lang="en-US" smtClean="0"/>
              <a:pPr/>
              <a:t>88</a:t>
            </a:fld>
            <a:endParaRPr lang="en-US"/>
          </a:p>
        </p:txBody>
      </p:sp>
      <p:sp>
        <p:nvSpPr>
          <p:cNvPr id="25" name="Footer Placeholder 24">
            <a:extLst>
              <a:ext uri="{FF2B5EF4-FFF2-40B4-BE49-F238E27FC236}">
                <a16:creationId xmlns:a16="http://schemas.microsoft.com/office/drawing/2014/main" id="{28647506-F351-F64D-BFE4-D789A5F56CD4}"/>
              </a:ext>
            </a:extLst>
          </p:cNvPr>
          <p:cNvSpPr>
            <a:spLocks noGrp="1"/>
          </p:cNvSpPr>
          <p:nvPr>
            <p:ph type="ftr" sz="quarter" idx="19"/>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41395797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C44595-0039-1E41-AA18-AD7709BFCBE0}"/>
              </a:ext>
            </a:extLst>
          </p:cNvPr>
          <p:cNvSpPr>
            <a:spLocks noGrp="1"/>
          </p:cNvSpPr>
          <p:nvPr>
            <p:ph type="pic" sz="quarter" idx="15"/>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C99A08B-D689-8643-BC97-F57A8566A132}"/>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21"/>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776079D3-5494-A045-9DB1-3636AC6F9EE1}"/>
              </a:ext>
            </a:extLst>
          </p:cNvPr>
          <p:cNvSpPr>
            <a:spLocks noGrp="1"/>
          </p:cNvSpPr>
          <p:nvPr>
            <p:ph type="sldNum" sz="quarter" idx="12"/>
          </p:nvPr>
        </p:nvSpPr>
        <p:spPr/>
        <p:txBody>
          <a:bodyPr/>
          <a:lstStyle/>
          <a:p>
            <a:fld id="{7691CCDB-B024-8747-B233-CAD1CBC7A901}" type="slidenum">
              <a:rPr lang="en-US" smtClean="0"/>
              <a:pPr/>
              <a:t>89</a:t>
            </a:fld>
            <a:endParaRPr lang="en-US"/>
          </a:p>
        </p:txBody>
      </p:sp>
      <p:sp>
        <p:nvSpPr>
          <p:cNvPr id="20" name="Footer Placeholder 19">
            <a:extLst>
              <a:ext uri="{FF2B5EF4-FFF2-40B4-BE49-F238E27FC236}">
                <a16:creationId xmlns:a16="http://schemas.microsoft.com/office/drawing/2014/main" id="{D6E452BF-94CE-0D40-902C-78E6CC2200CF}"/>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33669670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685800"/>
            <a:ext cx="4229100" cy="3771900"/>
          </a:xfrm>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1" name="Slide Number Placeholder 10">
            <a:extLst>
              <a:ext uri="{FF2B5EF4-FFF2-40B4-BE49-F238E27FC236}">
                <a16:creationId xmlns:a16="http://schemas.microsoft.com/office/drawing/2014/main" id="{3ABB24E7-4BDD-9041-9B06-DE9D39EA00F4}"/>
              </a:ext>
            </a:extLst>
          </p:cNvPr>
          <p:cNvSpPr>
            <a:spLocks noGrp="1"/>
          </p:cNvSpPr>
          <p:nvPr>
            <p:ph type="sldNum" sz="quarter" idx="12"/>
          </p:nvPr>
        </p:nvSpPr>
        <p:spPr>
          <a:xfrm>
            <a:off x="8485459" y="4972051"/>
            <a:ext cx="550592" cy="182739"/>
          </a:xfrm>
        </p:spPr>
        <p:txBody>
          <a:bodyPr/>
          <a:lstStyle/>
          <a:p>
            <a:fld id="{7691CCDB-B024-8747-B233-CAD1CBC7A901}" type="slidenum">
              <a:rPr lang="en-US" smtClean="0"/>
              <a:pPr/>
              <a:t>9</a:t>
            </a:fld>
            <a:endParaRPr lang="en-US"/>
          </a:p>
        </p:txBody>
      </p:sp>
      <p:sp>
        <p:nvSpPr>
          <p:cNvPr id="23" name="Footer Placeholder 22">
            <a:extLst>
              <a:ext uri="{FF2B5EF4-FFF2-40B4-BE49-F238E27FC236}">
                <a16:creationId xmlns:a16="http://schemas.microsoft.com/office/drawing/2014/main" id="{71E6CEF2-D9FD-9440-B04C-B03333380D9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7452655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1FF6FEA-6465-E249-A6F6-66D5F2479571}"/>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48D1977B-F9A6-9540-A5BE-CBEA616B8998}"/>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9F44A1FD-E6AA-1947-AAF0-BF9B40CA20D9}"/>
              </a:ext>
            </a:extLst>
          </p:cNvPr>
          <p:cNvSpPr>
            <a:spLocks noGrp="1"/>
          </p:cNvSpPr>
          <p:nvPr>
            <p:ph type="sldNum" sz="quarter" idx="12"/>
          </p:nvPr>
        </p:nvSpPr>
        <p:spPr/>
        <p:txBody>
          <a:bodyPr/>
          <a:lstStyle/>
          <a:p>
            <a:fld id="{7691CCDB-B024-8747-B233-CAD1CBC7A901}" type="slidenum">
              <a:rPr lang="en-US" smtClean="0"/>
              <a:pPr/>
              <a:t>90</a:t>
            </a:fld>
            <a:endParaRPr lang="en-US"/>
          </a:p>
        </p:txBody>
      </p:sp>
      <p:sp>
        <p:nvSpPr>
          <p:cNvPr id="20" name="Footer Placeholder 19">
            <a:extLst>
              <a:ext uri="{FF2B5EF4-FFF2-40B4-BE49-F238E27FC236}">
                <a16:creationId xmlns:a16="http://schemas.microsoft.com/office/drawing/2014/main" id="{58C66871-7D81-B74B-A27D-3DF7D50D7EA6}"/>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82835673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B5574-996A-7949-9CCE-E5F8E656CE31}"/>
              </a:ext>
            </a:extLst>
          </p:cNvPr>
          <p:cNvSpPr>
            <a:spLocks noGrp="1"/>
          </p:cNvSpPr>
          <p:nvPr>
            <p:ph type="pic" sz="quarter" idx="16"/>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50A2613C-6EA4-2B4D-9980-2522D690F1DC}"/>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44B29354-2EA5-0E4B-950F-71A0AA49189D}"/>
              </a:ext>
            </a:extLst>
          </p:cNvPr>
          <p:cNvSpPr>
            <a:spLocks noGrp="1"/>
          </p:cNvSpPr>
          <p:nvPr>
            <p:ph type="sldNum" sz="quarter" idx="12"/>
          </p:nvPr>
        </p:nvSpPr>
        <p:spPr/>
        <p:txBody>
          <a:bodyPr/>
          <a:lstStyle/>
          <a:p>
            <a:fld id="{7691CCDB-B024-8747-B233-CAD1CBC7A901}" type="slidenum">
              <a:rPr lang="en-US" smtClean="0"/>
              <a:pPr/>
              <a:t>91</a:t>
            </a:fld>
            <a:endParaRPr lang="en-US"/>
          </a:p>
        </p:txBody>
      </p:sp>
      <p:sp>
        <p:nvSpPr>
          <p:cNvPr id="20" name="Footer Placeholder 19">
            <a:extLst>
              <a:ext uri="{FF2B5EF4-FFF2-40B4-BE49-F238E27FC236}">
                <a16:creationId xmlns:a16="http://schemas.microsoft.com/office/drawing/2014/main" id="{0830142C-76CA-2B44-BFB1-29DB46B4CBFD}"/>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09679943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F24696-6023-A540-9DD7-A2967D3BBF0B}"/>
              </a:ext>
            </a:extLst>
          </p:cNvPr>
          <p:cNvSpPr>
            <a:spLocks noGrp="1"/>
          </p:cNvSpPr>
          <p:nvPr>
            <p:ph type="pic" sz="quarter" idx="16"/>
          </p:nvPr>
        </p:nvSpPr>
        <p:spPr/>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8" name="Text Placeholder 17">
            <a:extLst>
              <a:ext uri="{FF2B5EF4-FFF2-40B4-BE49-F238E27FC236}">
                <a16:creationId xmlns:a16="http://schemas.microsoft.com/office/drawing/2014/main" id="{711302A6-142B-9E48-A292-05CB9A181CF2}"/>
              </a:ext>
            </a:extLst>
          </p:cNvPr>
          <p:cNvSpPr>
            <a:spLocks noGrp="1"/>
          </p:cNvSpPr>
          <p:nvPr>
            <p:ph type="body" sz="quarter" idx="20"/>
          </p:nvPr>
        </p:nvSpPr>
        <p:spPr>
          <a:xfrm>
            <a:off x="190500" y="-1"/>
            <a:ext cx="8809781" cy="257175"/>
          </a:xfrm>
        </p:spPr>
        <p:txBody>
          <a:bodyPr>
            <a:normAutofit/>
          </a:bodyPr>
          <a:lstStyle/>
          <a:p>
            <a:r>
              <a:rPr lang="en-US"/>
              <a:t>Type here to enter the presentation section name.</a:t>
            </a:r>
          </a:p>
        </p:txBody>
      </p:sp>
      <p:sp>
        <p:nvSpPr>
          <p:cNvPr id="17" name="Slide Number Placeholder 16">
            <a:extLst>
              <a:ext uri="{FF2B5EF4-FFF2-40B4-BE49-F238E27FC236}">
                <a16:creationId xmlns:a16="http://schemas.microsoft.com/office/drawing/2014/main" id="{FCBA695D-8B23-1049-88B6-4E07005583F9}"/>
              </a:ext>
            </a:extLst>
          </p:cNvPr>
          <p:cNvSpPr>
            <a:spLocks noGrp="1"/>
          </p:cNvSpPr>
          <p:nvPr>
            <p:ph type="sldNum" sz="quarter" idx="12"/>
          </p:nvPr>
        </p:nvSpPr>
        <p:spPr/>
        <p:txBody>
          <a:bodyPr/>
          <a:lstStyle/>
          <a:p>
            <a:fld id="{7691CCDB-B024-8747-B233-CAD1CBC7A901}" type="slidenum">
              <a:rPr lang="en-US" smtClean="0"/>
              <a:pPr/>
              <a:t>92</a:t>
            </a:fld>
            <a:endParaRPr lang="en-US"/>
          </a:p>
        </p:txBody>
      </p:sp>
      <p:sp>
        <p:nvSpPr>
          <p:cNvPr id="20" name="Footer Placeholder 19">
            <a:extLst>
              <a:ext uri="{FF2B5EF4-FFF2-40B4-BE49-F238E27FC236}">
                <a16:creationId xmlns:a16="http://schemas.microsoft.com/office/drawing/2014/main" id="{48F32DAD-2EFA-7147-8DE7-FC9C07188CDA}"/>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92440489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FA7240A-0A64-B44A-ADEA-D962BAFF2FB8}"/>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FC930E7F-186A-374A-A381-D8B68FDA2A7F}"/>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E7DEE1F6-F49D-834F-8057-1DCF4ED04E8A}"/>
              </a:ext>
            </a:extLst>
          </p:cNvPr>
          <p:cNvSpPr>
            <a:spLocks noGrp="1"/>
          </p:cNvSpPr>
          <p:nvPr>
            <p:ph type="sldNum" sz="quarter" idx="12"/>
          </p:nvPr>
        </p:nvSpPr>
        <p:spPr/>
        <p:txBody>
          <a:bodyPr/>
          <a:lstStyle/>
          <a:p>
            <a:fld id="{7691CCDB-B024-8747-B233-CAD1CBC7A901}" type="slidenum">
              <a:rPr lang="en-US" smtClean="0"/>
              <a:pPr/>
              <a:t>93</a:t>
            </a:fld>
            <a:endParaRPr lang="en-US"/>
          </a:p>
        </p:txBody>
      </p:sp>
      <p:sp>
        <p:nvSpPr>
          <p:cNvPr id="20" name="Footer Placeholder 19">
            <a:extLst>
              <a:ext uri="{FF2B5EF4-FFF2-40B4-BE49-F238E27FC236}">
                <a16:creationId xmlns:a16="http://schemas.microsoft.com/office/drawing/2014/main" id="{71D9EE42-E6B7-5949-B417-861F6C67D6FB}"/>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85165570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984AC27-4F7B-F444-B3C1-3574848D0D39}"/>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1B439701-3398-7E4A-9AB1-B549666E7D82}"/>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A344273F-01FD-5844-9CBB-B7AD41CE07A9}"/>
              </a:ext>
            </a:extLst>
          </p:cNvPr>
          <p:cNvSpPr>
            <a:spLocks noGrp="1"/>
          </p:cNvSpPr>
          <p:nvPr>
            <p:ph type="sldNum" sz="quarter" idx="12"/>
          </p:nvPr>
        </p:nvSpPr>
        <p:spPr/>
        <p:txBody>
          <a:bodyPr/>
          <a:lstStyle/>
          <a:p>
            <a:fld id="{7691CCDB-B024-8747-B233-CAD1CBC7A901}" type="slidenum">
              <a:rPr lang="en-US" smtClean="0"/>
              <a:pPr/>
              <a:t>94</a:t>
            </a:fld>
            <a:endParaRPr lang="en-US"/>
          </a:p>
        </p:txBody>
      </p:sp>
      <p:sp>
        <p:nvSpPr>
          <p:cNvPr id="20" name="Footer Placeholder 19">
            <a:extLst>
              <a:ext uri="{FF2B5EF4-FFF2-40B4-BE49-F238E27FC236}">
                <a16:creationId xmlns:a16="http://schemas.microsoft.com/office/drawing/2014/main" id="{812D8DCC-7879-784D-8D51-80964B478E0C}"/>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57721479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DE786EA-5A4A-8846-A9D6-A2D98D255D62}"/>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383BE3EA-E794-B346-9A34-D5B544C13DCA}"/>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11C260D8-5AB5-1A47-9D3D-01E2A8C848D7}"/>
              </a:ext>
            </a:extLst>
          </p:cNvPr>
          <p:cNvSpPr>
            <a:spLocks noGrp="1"/>
          </p:cNvSpPr>
          <p:nvPr>
            <p:ph type="sldNum" sz="quarter" idx="12"/>
          </p:nvPr>
        </p:nvSpPr>
        <p:spPr/>
        <p:txBody>
          <a:bodyPr/>
          <a:lstStyle/>
          <a:p>
            <a:fld id="{7691CCDB-B024-8747-B233-CAD1CBC7A901}" type="slidenum">
              <a:rPr lang="en-US" smtClean="0"/>
              <a:pPr/>
              <a:t>95</a:t>
            </a:fld>
            <a:endParaRPr lang="en-US"/>
          </a:p>
        </p:txBody>
      </p:sp>
      <p:sp>
        <p:nvSpPr>
          <p:cNvPr id="20" name="Footer Placeholder 19">
            <a:extLst>
              <a:ext uri="{FF2B5EF4-FFF2-40B4-BE49-F238E27FC236}">
                <a16:creationId xmlns:a16="http://schemas.microsoft.com/office/drawing/2014/main" id="{2C24D730-BD94-4A40-BAB3-A5D445AA7FAF}"/>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267320172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C7FF9B7-4F10-4C4D-99D3-2375A2CB0B25}"/>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a:xfrm>
            <a:off x="180131" y="257175"/>
            <a:ext cx="8801100" cy="382004"/>
          </a:xfrm>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1A6895C-85AD-EF41-8199-A575F3E9EAC6}"/>
              </a:ext>
            </a:extLst>
          </p:cNvPr>
          <p:cNvSpPr>
            <a:spLocks noGrp="1"/>
          </p:cNvSpPr>
          <p:nvPr>
            <p:ph type="body" sz="quarter" idx="20"/>
          </p:nvPr>
        </p:nvSpPr>
        <p:spPr>
          <a:xfrm>
            <a:off x="190500" y="-1"/>
            <a:ext cx="8809781" cy="257175"/>
          </a:xfrm>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a:xfrm>
            <a:off x="4667250" y="2036954"/>
            <a:ext cx="4229100" cy="2649347"/>
          </a:xfrm>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a:xfrm>
            <a:off x="4667250" y="1106907"/>
            <a:ext cx="4229100" cy="926431"/>
          </a:xfrm>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8" name="Slide Number Placeholder 17">
            <a:extLst>
              <a:ext uri="{FF2B5EF4-FFF2-40B4-BE49-F238E27FC236}">
                <a16:creationId xmlns:a16="http://schemas.microsoft.com/office/drawing/2014/main" id="{46773150-2038-D44F-9973-070AB3EE2082}"/>
              </a:ext>
            </a:extLst>
          </p:cNvPr>
          <p:cNvSpPr>
            <a:spLocks noGrp="1"/>
          </p:cNvSpPr>
          <p:nvPr>
            <p:ph type="sldNum" sz="quarter" idx="12"/>
          </p:nvPr>
        </p:nvSpPr>
        <p:spPr/>
        <p:txBody>
          <a:bodyPr/>
          <a:lstStyle/>
          <a:p>
            <a:fld id="{7691CCDB-B024-8747-B233-CAD1CBC7A901}" type="slidenum">
              <a:rPr lang="en-US" smtClean="0"/>
              <a:pPr/>
              <a:t>96</a:t>
            </a:fld>
            <a:endParaRPr lang="en-US"/>
          </a:p>
        </p:txBody>
      </p:sp>
      <p:sp>
        <p:nvSpPr>
          <p:cNvPr id="20" name="Footer Placeholder 19">
            <a:extLst>
              <a:ext uri="{FF2B5EF4-FFF2-40B4-BE49-F238E27FC236}">
                <a16:creationId xmlns:a16="http://schemas.microsoft.com/office/drawing/2014/main" id="{ADA5EC54-EF61-3242-ABE7-7858B8AFE6FA}"/>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78798709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16FB7904-03DB-1247-A3B4-6EF122D712AD}"/>
              </a:ext>
            </a:extLst>
          </p:cNvPr>
          <p:cNvSpPr>
            <a:spLocks noGrp="1"/>
          </p:cNvSpPr>
          <p:nvPr>
            <p:ph type="sldNum" sz="quarter" idx="12"/>
          </p:nvPr>
        </p:nvSpPr>
        <p:spPr/>
        <p:txBody>
          <a:bodyPr/>
          <a:lstStyle/>
          <a:p>
            <a:fld id="{7691CCDB-B024-8747-B233-CAD1CBC7A901}" type="slidenum">
              <a:rPr lang="en-US" smtClean="0"/>
              <a:pPr/>
              <a:t>97</a:t>
            </a:fld>
            <a:endParaRPr lang="en-US"/>
          </a:p>
        </p:txBody>
      </p:sp>
      <p:sp>
        <p:nvSpPr>
          <p:cNvPr id="17" name="Footer Placeholder 16">
            <a:extLst>
              <a:ext uri="{FF2B5EF4-FFF2-40B4-BE49-F238E27FC236}">
                <a16:creationId xmlns:a16="http://schemas.microsoft.com/office/drawing/2014/main" id="{D1FF391E-676D-CB4A-87DD-F3F7F9971559}"/>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84948181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15" name="Slide Number Placeholder 14">
            <a:extLst>
              <a:ext uri="{FF2B5EF4-FFF2-40B4-BE49-F238E27FC236}">
                <a16:creationId xmlns:a16="http://schemas.microsoft.com/office/drawing/2014/main" id="{6FC12535-7C19-7448-BB86-F6F653920C04}"/>
              </a:ext>
            </a:extLst>
          </p:cNvPr>
          <p:cNvSpPr>
            <a:spLocks noGrp="1"/>
          </p:cNvSpPr>
          <p:nvPr>
            <p:ph type="sldNum" sz="quarter" idx="12"/>
          </p:nvPr>
        </p:nvSpPr>
        <p:spPr/>
        <p:txBody>
          <a:bodyPr/>
          <a:lstStyle/>
          <a:p>
            <a:fld id="{7691CCDB-B024-8747-B233-CAD1CBC7A901}" type="slidenum">
              <a:rPr lang="en-US" smtClean="0"/>
              <a:pPr/>
              <a:t>98</a:t>
            </a:fld>
            <a:endParaRPr lang="en-US"/>
          </a:p>
        </p:txBody>
      </p:sp>
      <p:sp>
        <p:nvSpPr>
          <p:cNvPr id="17" name="Footer Placeholder 16">
            <a:extLst>
              <a:ext uri="{FF2B5EF4-FFF2-40B4-BE49-F238E27FC236}">
                <a16:creationId xmlns:a16="http://schemas.microsoft.com/office/drawing/2014/main" id="{84ABDB9C-F784-F14C-8AB6-425A7E858330}"/>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121026252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a:xfrm>
            <a:off x="180131" y="685800"/>
            <a:ext cx="4239469" cy="3771900"/>
          </a:xfrm>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a:xfrm>
            <a:off x="190501" y="0"/>
            <a:ext cx="4229100" cy="257176"/>
          </a:xfrm>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a:xfrm>
            <a:off x="4743450" y="685800"/>
            <a:ext cx="4210050" cy="3771900"/>
          </a:xfrm>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5" name="Slide Number Placeholder 14">
            <a:extLst>
              <a:ext uri="{FF2B5EF4-FFF2-40B4-BE49-F238E27FC236}">
                <a16:creationId xmlns:a16="http://schemas.microsoft.com/office/drawing/2014/main" id="{DE071E6E-14D5-674F-86EB-56CD8F56474B}"/>
              </a:ext>
            </a:extLst>
          </p:cNvPr>
          <p:cNvSpPr>
            <a:spLocks noGrp="1"/>
          </p:cNvSpPr>
          <p:nvPr>
            <p:ph type="sldNum" sz="quarter" idx="12"/>
          </p:nvPr>
        </p:nvSpPr>
        <p:spPr/>
        <p:txBody>
          <a:bodyPr/>
          <a:lstStyle/>
          <a:p>
            <a:fld id="{7691CCDB-B024-8747-B233-CAD1CBC7A901}" type="slidenum">
              <a:rPr lang="en-US" smtClean="0"/>
              <a:pPr/>
              <a:t>99</a:t>
            </a:fld>
            <a:endParaRPr lang="en-US"/>
          </a:p>
        </p:txBody>
      </p:sp>
      <p:sp>
        <p:nvSpPr>
          <p:cNvPr id="17" name="Footer Placeholder 16">
            <a:extLst>
              <a:ext uri="{FF2B5EF4-FFF2-40B4-BE49-F238E27FC236}">
                <a16:creationId xmlns:a16="http://schemas.microsoft.com/office/drawing/2014/main" id="{B694401C-2DE8-5144-8CA0-27624E24B3E8}"/>
              </a:ext>
            </a:extLst>
          </p:cNvPr>
          <p:cNvSpPr>
            <a:spLocks noGrp="1"/>
          </p:cNvSpPr>
          <p:nvPr>
            <p:ph type="ftr" sz="quarter" idx="17"/>
          </p:nvPr>
        </p:nvSpPr>
        <p:spPr/>
        <p:txBody>
          <a:bodyPr/>
          <a:lstStyle/>
          <a:p>
            <a:r>
              <a:rPr lang="en-US"/>
              <a:t>©2021 Girl Scouts of the USA. All Rights Reserved.  Not for public distribution.</a:t>
            </a:r>
          </a:p>
        </p:txBody>
      </p:sp>
    </p:spTree>
    <p:extLst>
      <p:ext uri="{BB962C8B-B14F-4D97-AF65-F5344CB8AC3E}">
        <p14:creationId xmlns:p14="http://schemas.microsoft.com/office/powerpoint/2010/main" val="768140158"/>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2023-06-02T00:00:00Z</ExpirationDat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4.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0" ma:contentTypeDescription="" ma:contentTypeScope="" ma:versionID="f6c52168bc9ae25421a043be715cdf57">
  <xsd:schema xmlns:xsd="http://www.w3.org/2001/XMLSchema" xmlns:xs="http://www.w3.org/2001/XMLSchema" xmlns:p="http://schemas.microsoft.com/office/2006/metadata/properties" xmlns:ns2="d47bf323-ee9a-42bd-9545-55770b82aeca" xmlns:ns3="50374967-cedf-49ed-ae7f-f7782202b6fd" targetNamespace="http://schemas.microsoft.com/office/2006/metadata/properties" ma:root="true" ma:fieldsID="9fc1f15f9fdd1c0361c4c64bd350adae" ns2:_="" ns3:_="">
    <xsd:import namespace="d47bf323-ee9a-42bd-9545-55770b82aeca"/>
    <xsd:import namespace="50374967-cedf-49ed-ae7f-f7782202b6fd"/>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2.xml><?xml version="1.0" encoding="utf-8"?>
<ds:datastoreItem xmlns:ds="http://schemas.openxmlformats.org/officeDocument/2006/customXml" ds:itemID="{136EB06F-993D-4CA9-B366-DE9737B23526}">
  <ds:schemaRefs>
    <ds:schemaRef ds:uri="Microsoft.SharePoint.Taxonomy.ContentTypeSync"/>
  </ds:schemaRefs>
</ds:datastoreItem>
</file>

<file path=customXml/itemProps3.xml><?xml version="1.0" encoding="utf-8"?>
<ds:datastoreItem xmlns:ds="http://schemas.openxmlformats.org/officeDocument/2006/customXml" ds:itemID="{ABD2EB83-FC8D-4E9E-856A-F554F913587B}">
  <ds:schemaRefs>
    <ds:schemaRef ds:uri="http://schemas.openxmlformats.org/package/2006/metadata/core-properties"/>
    <ds:schemaRef ds:uri="http://schemas.microsoft.com/office/2006/documentManagement/types"/>
    <ds:schemaRef ds:uri="50374967-cedf-49ed-ae7f-f7782202b6fd"/>
    <ds:schemaRef ds:uri="http://schemas.microsoft.com/office/infopath/2007/PartnerControls"/>
    <ds:schemaRef ds:uri="d47bf323-ee9a-42bd-9545-55770b82aeca"/>
    <ds:schemaRef ds:uri="http://purl.org/dc/elements/1.1/"/>
    <ds:schemaRef ds:uri="http://purl.org/dc/terms/"/>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349E5794-AAE5-49DF-9E6D-56E270584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139121</TotalTime>
  <Words>9205</Words>
  <Application>Microsoft Office PowerPoint</Application>
  <PresentationFormat>On-screen Show (16:9)</PresentationFormat>
  <Paragraphs>932</Paragraphs>
  <Slides>161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161</vt:i4>
      </vt:variant>
    </vt:vector>
  </HeadingPairs>
  <TitlesOfParts>
    <vt:vector size="168" baseType="lpstr">
      <vt:lpstr>Girl Scout Display Light</vt:lpstr>
      <vt:lpstr>Palatino</vt:lpstr>
      <vt:lpstr>Arial</vt:lpstr>
      <vt:lpstr>Girl Scout Text Book</vt:lpstr>
      <vt:lpstr>Girl Scout Text Medium</vt:lpstr>
      <vt:lpstr>Georgia</vt:lpstr>
      <vt:lpstr>GS Green Theme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PowerPoint Presentation</vt:lpstr>
      <vt:lpstr>PowerPoint Presentation</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Slide Title</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Thank You</vt:lpstr>
      <vt:lpstr>Thank You</vt:lpstr>
      <vt:lpstr>Thank You</vt:lpstr>
      <vt:lpstr>Thank You</vt:lpstr>
      <vt:lpstr>Thank You</vt:lpstr>
      <vt:lpstr>Thank You</vt:lpstr>
      <vt:lpstr>Thank You</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Jennifer Donohue</cp:lastModifiedBy>
  <cp:revision>784</cp:revision>
  <cp:lastPrinted>2021-05-06T14:44:51Z</cp:lastPrinted>
  <dcterms:created xsi:type="dcterms:W3CDTF">2021-02-01T16:09:57Z</dcterms:created>
  <dcterms:modified xsi:type="dcterms:W3CDTF">2021-06-28T19:41:06Z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_dlc_DocIdItemGuid">
    <vt:lpwstr>779f73db-44ab-4d5f-b448-e69b3e9afb01</vt:lpwstr>
  </property>
  <property fmtid="{D5CDD505-2E9C-101B-9397-08002B2CF9AE}" pid="4" name="Lang">
    <vt:lpwstr>3;#English|306990a2-1c68-4be3-8e3e-fdd9af238ad9</vt:lpwstr>
  </property>
  <property fmtid="{D5CDD505-2E9C-101B-9397-08002B2CF9AE}" pid="5" name="Fiscal_x0020_Year">
    <vt:lpwstr/>
  </property>
  <property fmtid="{D5CDD505-2E9C-101B-9397-08002B2CF9AE}" pid="6" name="Topic">
    <vt:lpwstr>2;#Marketing|585a1e8d-0482-4e50-81dd-607e4081a084</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Audience">
    <vt:lpwstr/>
  </property>
  <property fmtid="{D5CDD505-2E9C-101B-9397-08002B2CF9AE}" pid="10" name="Council">
    <vt:lpwstr/>
  </property>
  <property fmtid="{D5CDD505-2E9C-101B-9397-08002B2CF9AE}" pid="11" name="l8195ee9cc5448fd804c18b615eb5250">
    <vt:lpwstr/>
  </property>
  <property fmtid="{D5CDD505-2E9C-101B-9397-08002B2CF9AE}" pid="12" name="Program_x0020_Levels">
    <vt:lpwstr/>
  </property>
</Properties>
</file>