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comments/comment3.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7" r:id="rId1"/>
  </p:sldMasterIdLst>
  <p:notesMasterIdLst>
    <p:notesMasterId r:id="rId33"/>
  </p:notesMasterIdLst>
  <p:handoutMasterIdLst>
    <p:handoutMasterId r:id="rId34"/>
  </p:handoutMasterIdLst>
  <p:sldIdLst>
    <p:sldId id="371" r:id="rId2"/>
    <p:sldId id="386" r:id="rId3"/>
    <p:sldId id="499" r:id="rId4"/>
    <p:sldId id="501" r:id="rId5"/>
    <p:sldId id="502" r:id="rId6"/>
    <p:sldId id="443" r:id="rId7"/>
    <p:sldId id="401" r:id="rId8"/>
    <p:sldId id="402" r:id="rId9"/>
    <p:sldId id="403" r:id="rId10"/>
    <p:sldId id="404" r:id="rId11"/>
    <p:sldId id="455" r:id="rId12"/>
    <p:sldId id="421" r:id="rId13"/>
    <p:sldId id="420" r:id="rId14"/>
    <p:sldId id="493" r:id="rId15"/>
    <p:sldId id="490" r:id="rId16"/>
    <p:sldId id="482" r:id="rId17"/>
    <p:sldId id="484" r:id="rId18"/>
    <p:sldId id="485" r:id="rId19"/>
    <p:sldId id="492" r:id="rId20"/>
    <p:sldId id="497" r:id="rId21"/>
    <p:sldId id="448" r:id="rId22"/>
    <p:sldId id="449" r:id="rId23"/>
    <p:sldId id="452" r:id="rId24"/>
    <p:sldId id="451" r:id="rId25"/>
    <p:sldId id="444" r:id="rId26"/>
    <p:sldId id="415" r:id="rId27"/>
    <p:sldId id="456" r:id="rId28"/>
    <p:sldId id="453" r:id="rId29"/>
    <p:sldId id="454" r:id="rId30"/>
    <p:sldId id="496" r:id="rId31"/>
    <p:sldId id="307"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968">
          <p15:clr>
            <a:srgbClr val="A4A3A4"/>
          </p15:clr>
        </p15:guide>
        <p15:guide id="3" pos="3832">
          <p15:clr>
            <a:srgbClr val="A4A3A4"/>
          </p15:clr>
        </p15:guide>
        <p15:guide id="4" pos="2880">
          <p15:clr>
            <a:srgbClr val="A4A3A4"/>
          </p15:clr>
        </p15:guide>
        <p15:guide id="5" pos="192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w, Heather" initials="LH" lastIdx="37" clrIdx="0">
    <p:extLst>
      <p:ext uri="{19B8F6BF-5375-455C-9EA6-DF929625EA0E}">
        <p15:presenceInfo xmlns:p15="http://schemas.microsoft.com/office/powerpoint/2012/main" userId="Law, Heat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58"/>
    <a:srgbClr val="A93A9F"/>
    <a:srgbClr val="00371C"/>
    <a:srgbClr val="006D38"/>
    <a:srgbClr val="00582D"/>
    <a:srgbClr val="00713A"/>
    <a:srgbClr val="00984D"/>
    <a:srgbClr val="008745"/>
    <a:srgbClr val="004A26"/>
    <a:srgbClr val="0074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87738" autoAdjust="0"/>
  </p:normalViewPr>
  <p:slideViewPr>
    <p:cSldViewPr snapToGrid="0" snapToObjects="1">
      <p:cViewPr varScale="1">
        <p:scale>
          <a:sx n="84" d="100"/>
          <a:sy n="84" d="100"/>
        </p:scale>
        <p:origin x="84" y="174"/>
      </p:cViewPr>
      <p:guideLst>
        <p:guide orient="horz" pos="1620"/>
        <p:guide pos="968"/>
        <p:guide pos="3832"/>
        <p:guide pos="2880"/>
        <p:guide pos="1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40" d="100"/>
          <a:sy n="140" d="100"/>
        </p:scale>
        <p:origin x="-2816" y="13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7-26T00:17:35.522" idx="13">
    <p:pos x="6693" y="3148"/>
    <p:text>better instructions on the search results page of what to do with this info</p:text>
    <p:extLst>
      <p:ext uri="{C676402C-5697-4E1C-873F-D02D1690AC5C}">
        <p15:threadingInfo xmlns:p15="http://schemas.microsoft.com/office/powerpoint/2012/main" timeZoneBias="240"/>
      </p:ext>
    </p:extLst>
  </p:cm>
  <p:cm authorId="1" dt="2017-07-26T00:17:56.364" idx="14">
    <p:pos x="6655" y="2673"/>
    <p:text>is it possible to have a step to enter email address to match it in case there is an error in the part of the email they can't see?</p:text>
    <p:extLst>
      <p:ext uri="{C676402C-5697-4E1C-873F-D02D1690AC5C}">
        <p15:threadingInfo xmlns:p15="http://schemas.microsoft.com/office/powerpoint/2012/main" timeZoneBias="240"/>
      </p:ext>
    </p:extLst>
  </p:cm>
  <p:cm authorId="1" dt="2017-07-27T00:12:55.645" idx="33">
    <p:pos x="6655" y="2769"/>
    <p:text>If what they type doesnt match what's on file, take them to the edit details page</p:text>
    <p:extLst>
      <p:ext uri="{C676402C-5697-4E1C-873F-D02D1690AC5C}">
        <p15:threadingInfo xmlns:p15="http://schemas.microsoft.com/office/powerpoint/2012/main" timeZoneBias="240">
          <p15:parentCm authorId="1" idx="1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7-26T00:18:58.927" idx="15">
    <p:pos x="4883" y="3112"/>
    <p:text>directions on what to do if you don't want this to change all of these people's emails</p:text>
    <p:extLst>
      <p:ext uri="{C676402C-5697-4E1C-873F-D02D1690AC5C}">
        <p15:threadingInfo xmlns:p15="http://schemas.microsoft.com/office/powerpoint/2012/main" timeZoneBias="240"/>
      </p:ext>
    </p:extLst>
  </p:cm>
  <p:cm authorId="1" dt="2017-07-26T00:19:42.179" idx="16">
    <p:pos x="10" y="10"/>
    <p:text>If a user comes here and tries to make a change after they are registered, can we lock them out of making changes here to save time for the council? Changes would be made on a "profile settings" tab and councils can get updates of all changes</p:text>
    <p:extLst>
      <p:ext uri="{C676402C-5697-4E1C-873F-D02D1690AC5C}">
        <p15:threadingInfo xmlns:p15="http://schemas.microsoft.com/office/powerpoint/2012/main" timeZoneBias="240"/>
      </p:ext>
    </p:extLst>
  </p:cm>
  <p:cm authorId="1" dt="2017-07-26T00:22:32.881" idx="18">
    <p:pos x="4965" y="2467"/>
    <p:text>If DOB is different than what is on file, a pop-up should appear to warn the parent that it doesn't match what is on file and it will change the experience with link to more info</p:text>
    <p:extLst>
      <p:ext uri="{C676402C-5697-4E1C-873F-D02D1690AC5C}">
        <p15:threadingInfo xmlns:p15="http://schemas.microsoft.com/office/powerpoint/2012/main" timeZoneBias="240"/>
      </p:ext>
    </p:extLst>
  </p:cm>
  <p:cm authorId="1" dt="2017-07-26T00:30:16.539" idx="32">
    <p:pos x="106" y="106"/>
    <p:text>We were discussing the option of something noting "please update my membership records to match this information". Can we include that field?</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7-26T00:20:49.645" idx="17">
    <p:pos x="10" y="10"/>
    <p:text>The form has not been nailed down. Goal is to have a spreadsheet that is emailed to councils daily with the information ready to verify and load into both systems. (Feasibility needs to be researched and alternatives decided if not feasible)</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F776B1-662A-204F-B9AB-A2E42BB916BE}" type="datetime1">
              <a:rPr lang="en-US" smtClean="0">
                <a:latin typeface="Arial"/>
              </a:rPr>
              <a:pPr/>
              <a:t>2/1/2018</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8B099-EB04-204B-8763-57B7CE029C3B}"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18056919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9EE0B913-A8EF-1946-A364-552CC7D93A3E}" type="datetime1">
              <a:rPr lang="en-US" smtClean="0"/>
              <a:pPr/>
              <a:t>2/1/2018</a:t>
            </a:fld>
            <a:endParaRPr lang="en-US" dirty="0"/>
          </a:p>
        </p:txBody>
      </p:sp>
      <p:sp>
        <p:nvSpPr>
          <p:cNvPr id="4" name="Slide Image Placeholder 3"/>
          <p:cNvSpPr>
            <a:spLocks noGrp="1" noRot="1" noChangeAspect="1"/>
          </p:cNvSpPr>
          <p:nvPr>
            <p:ph type="sldImg" idx="2"/>
          </p:nvPr>
        </p:nvSpPr>
        <p:spPr>
          <a:xfrm>
            <a:off x="733425" y="685800"/>
            <a:ext cx="5391150" cy="30337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63357"/>
            <a:ext cx="5486400" cy="4094842"/>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9B5DB782-5051-4D47-884F-4E041568556D}" type="slidenum">
              <a:rPr lang="en-US" smtClean="0"/>
              <a:pPr/>
              <a:t>‹#›</a:t>
            </a:fld>
            <a:endParaRPr lang="en-US" dirty="0"/>
          </a:p>
        </p:txBody>
      </p:sp>
      <p:pic>
        <p:nvPicPr>
          <p:cNvPr id="9" name="Picture 8" descr="GSUSA_servicemark_PMS355_BLK4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1624" y="8685213"/>
            <a:ext cx="860576" cy="338151"/>
          </a:xfrm>
          <a:prstGeom prst="rect">
            <a:avLst/>
          </a:prstGeom>
        </p:spPr>
      </p:pic>
    </p:spTree>
    <p:extLst>
      <p:ext uri="{BB962C8B-B14F-4D97-AF65-F5344CB8AC3E}">
        <p14:creationId xmlns:p14="http://schemas.microsoft.com/office/powerpoint/2010/main" val="34242652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600" b="0" i="0" kern="1200">
        <a:solidFill>
          <a:schemeClr val="tx1"/>
        </a:solidFill>
        <a:latin typeface="Arial"/>
        <a:ea typeface="+mn-ea"/>
        <a:cs typeface="+mn-cs"/>
      </a:defRPr>
    </a:lvl1pPr>
    <a:lvl2pPr marL="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5DB782-5051-4D47-884F-4E041568556D}" type="slidenum">
              <a:rPr lang="en-US" smtClean="0"/>
              <a:pPr/>
              <a:t>1</a:t>
            </a:fld>
            <a:endParaRPr lang="en-US" dirty="0"/>
          </a:p>
        </p:txBody>
      </p:sp>
    </p:spTree>
    <p:extLst>
      <p:ext uri="{BB962C8B-B14F-4D97-AF65-F5344CB8AC3E}">
        <p14:creationId xmlns:p14="http://schemas.microsoft.com/office/powerpoint/2010/main" val="1774560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sz="1400" baseline="0" dirty="0" smtClean="0"/>
              <a:t>Now we need potential customers.  Girls can add customers individually or import a spreadsheet.</a:t>
            </a:r>
          </a:p>
          <a:p>
            <a:r>
              <a:rPr lang="en-US" sz="1400" baseline="0" dirty="0" smtClean="0"/>
              <a:t>To send emails, click on box in front of customer name and click “send marketing email”.  Select which email to send “Open for business” “there’s still time” “thank you”</a:t>
            </a:r>
          </a:p>
          <a:p>
            <a:r>
              <a:rPr lang="en-US" sz="1400" baseline="0" dirty="0" smtClean="0"/>
              <a:t>Customer page updates with which email was sent and when.  And/or you can copy </a:t>
            </a:r>
            <a:r>
              <a:rPr lang="en-US" sz="1400" baseline="0" dirty="0" err="1" smtClean="0"/>
              <a:t>Url</a:t>
            </a:r>
            <a:r>
              <a:rPr lang="en-US" sz="1400" baseline="0" dirty="0" smtClean="0"/>
              <a: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10</a:t>
            </a:fld>
            <a:endParaRPr lang="en-US"/>
          </a:p>
        </p:txBody>
      </p:sp>
    </p:spTree>
    <p:extLst>
      <p:ext uri="{BB962C8B-B14F-4D97-AF65-F5344CB8AC3E}">
        <p14:creationId xmlns:p14="http://schemas.microsoft.com/office/powerpoint/2010/main" val="1653460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sz="1400" baseline="0" dirty="0" smtClean="0"/>
              <a:t>This is part of the Cookie Orders Tab and shows Completed Orders.   You can see if they were shipped, donated or for in-person delivery.  Remember that in-person orders don’t show up here until they are marked “delivered” by the parent.</a:t>
            </a:r>
            <a:br>
              <a:rPr lang="en-US" sz="1400" baseline="0" dirty="0" smtClean="0"/>
            </a:br>
            <a:r>
              <a:rPr lang="en-US" sz="1400" baseline="0" dirty="0" smtClean="0"/>
              <a:t>Parents get an email notification of in person orders that need approving  and they show up on the Cookie Orders tab under “In-Person”.</a:t>
            </a:r>
          </a:p>
          <a:p>
            <a:r>
              <a:rPr lang="en-US" sz="1400" baseline="0" dirty="0" smtClean="0"/>
              <a:t>Parents have 10 days to approve an order. Once approved it moves to the “delivered” section on the Cookie Orders Tab.  Then, when it is marked as delivered by the parent, it moves to this screen – Completed Orders.  </a:t>
            </a:r>
          </a:p>
          <a:p>
            <a:r>
              <a:rPr lang="en-US" sz="1400" baseline="0" dirty="0" smtClean="0"/>
              <a:t>Clicking on the customer name brings up order details.</a:t>
            </a:r>
          </a:p>
          <a:p>
            <a:endParaRPr lang="en-US" sz="1400" baseline="0" dirty="0" smtClean="0"/>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11</a:t>
            </a:fld>
            <a:endParaRPr lang="en-US"/>
          </a:p>
        </p:txBody>
      </p:sp>
    </p:spTree>
    <p:extLst>
      <p:ext uri="{BB962C8B-B14F-4D97-AF65-F5344CB8AC3E}">
        <p14:creationId xmlns:p14="http://schemas.microsoft.com/office/powerpoint/2010/main" val="3091269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Games and videos are offered and what is offered varies by the age of the girl.  Click on “More Activities” to see them all.</a:t>
            </a:r>
          </a:p>
          <a:p>
            <a:r>
              <a:rPr lang="en-US" baseline="0" dirty="0" smtClean="0"/>
              <a:t>There is an average of 12/level</a:t>
            </a:r>
          </a:p>
          <a:p>
            <a:endParaRPr lang="en-US" baseline="0" dirty="0" smtClean="0"/>
          </a:p>
          <a:p>
            <a:r>
              <a:rPr lang="en-US" baseline="0" dirty="0" smtClean="0"/>
              <a:t>Girls LOVE the games!!</a:t>
            </a:r>
          </a:p>
        </p:txBody>
      </p:sp>
      <p:sp>
        <p:nvSpPr>
          <p:cNvPr id="4" name="Slide Number Placeholder 3"/>
          <p:cNvSpPr>
            <a:spLocks noGrp="1"/>
          </p:cNvSpPr>
          <p:nvPr>
            <p:ph type="sldNum" sz="quarter" idx="10"/>
          </p:nvPr>
        </p:nvSpPr>
        <p:spPr/>
        <p:txBody>
          <a:bodyPr/>
          <a:lstStyle/>
          <a:p>
            <a:fld id="{9B5DB782-5051-4D47-884F-4E041568556D}" type="slidenum">
              <a:rPr lang="en-US" smtClean="0"/>
              <a:pPr/>
              <a:t>12</a:t>
            </a:fld>
            <a:endParaRPr lang="en-US"/>
          </a:p>
        </p:txBody>
      </p:sp>
    </p:spTree>
    <p:extLst>
      <p:ext uri="{BB962C8B-B14F-4D97-AF65-F5344CB8AC3E}">
        <p14:creationId xmlns:p14="http://schemas.microsoft.com/office/powerpoint/2010/main" val="1702875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Cookie business badges 2/age level (3 for </a:t>
            </a:r>
            <a:r>
              <a:rPr lang="en-US" baseline="0" dirty="0" err="1" smtClean="0"/>
              <a:t>Cadette</a:t>
            </a:r>
            <a:r>
              <a:rPr lang="en-US" baseline="0" dirty="0" smtClean="0"/>
              <a:t>).  Girl clicks on step, completes it. Leader does not get info on what badges girls have completed. Parent needs to let leader know. Badges appear in color on girl home page once completed</a:t>
            </a:r>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13</a:t>
            </a:fld>
            <a:endParaRPr lang="en-US"/>
          </a:p>
        </p:txBody>
      </p:sp>
    </p:spTree>
    <p:extLst>
      <p:ext uri="{BB962C8B-B14F-4D97-AF65-F5344CB8AC3E}">
        <p14:creationId xmlns:p14="http://schemas.microsoft.com/office/powerpoint/2010/main" val="399325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Sometimes things don’t go smoothly!  But help is available.</a:t>
            </a:r>
            <a:endParaRPr lang="en-US"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14</a:t>
            </a:fld>
            <a:endParaRPr lang="en-US"/>
          </a:p>
        </p:txBody>
      </p:sp>
    </p:spTree>
    <p:extLst>
      <p:ext uri="{BB962C8B-B14F-4D97-AF65-F5344CB8AC3E}">
        <p14:creationId xmlns:p14="http://schemas.microsoft.com/office/powerpoint/2010/main" val="4287291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got the email, this is the login screen you saw  You</a:t>
            </a:r>
            <a:r>
              <a:rPr lang="en-US" baseline="0" dirty="0" smtClean="0"/>
              <a:t> had to e</a:t>
            </a:r>
            <a:r>
              <a:rPr lang="en-US" dirty="0" smtClean="0"/>
              <a:t>nter your email and set up a password and submit.  Each time you log in you will do this</a:t>
            </a:r>
            <a:r>
              <a:rPr lang="en-US" baseline="0" dirty="0" smtClean="0"/>
              <a:t>.</a:t>
            </a:r>
          </a:p>
          <a:p>
            <a:r>
              <a:rPr lang="en-US" baseline="0" dirty="0" smtClean="0"/>
              <a:t>If you have been in the site, but can’t remember your password, click on “forgot password.  If you keep trying you will get locked out after 5 tries – so just click on “Forgot </a:t>
            </a:r>
            <a:r>
              <a:rPr lang="en-US" baseline="0" dirty="0" err="1" smtClean="0"/>
              <a:t>PWl</a:t>
            </a:r>
            <a:r>
              <a:rPr lang="en-US" baseline="0" dirty="0" smtClean="0"/>
              <a:t>”</a:t>
            </a:r>
          </a:p>
          <a:p>
            <a:r>
              <a:rPr lang="en-US" baseline="0" dirty="0" smtClean="0"/>
              <a:t>If you didn’t receive the registration email, first check your Junk, Spam or Promotions folder, as I said before.</a:t>
            </a:r>
          </a:p>
          <a:p>
            <a:r>
              <a:rPr lang="en-US" baseline="0" dirty="0" smtClean="0"/>
              <a:t>If  it’s not there, you can </a:t>
            </a:r>
            <a:r>
              <a:rPr lang="en-US" baseline="0" dirty="0" err="1" smtClean="0"/>
              <a:t>google</a:t>
            </a:r>
            <a:r>
              <a:rPr lang="en-US" baseline="0" dirty="0" smtClean="0"/>
              <a:t> the Digital cookie site, get this screen and click on “I don’t have a Digital Cookie registration email.</a:t>
            </a:r>
            <a:endParaRPr lang="en-US"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15</a:t>
            </a:fld>
            <a:endParaRPr lang="en-US" dirty="0"/>
          </a:p>
        </p:txBody>
      </p:sp>
    </p:spTree>
    <p:extLst>
      <p:ext uri="{BB962C8B-B14F-4D97-AF65-F5344CB8AC3E}">
        <p14:creationId xmlns:p14="http://schemas.microsoft.com/office/powerpoint/2010/main" val="3919828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Viola!</a:t>
            </a:r>
            <a:r>
              <a:rPr lang="en-US" sz="1400" baseline="0" dirty="0" smtClean="0"/>
              <a:t>  </a:t>
            </a:r>
            <a:r>
              <a:rPr lang="en-US" sz="1400" dirty="0" smtClean="0"/>
              <a:t>You get this</a:t>
            </a:r>
            <a:r>
              <a:rPr lang="en-US" sz="1400" baseline="0" dirty="0" smtClean="0"/>
              <a:t> screen.  You can put in your email address, wait 15 minutes and see if you an email.  If you’re not that patient or if you are but you don’t get an email, </a:t>
            </a:r>
            <a:endParaRPr lang="en-US" sz="1400" dirty="0" smtClean="0"/>
          </a:p>
          <a:p>
            <a:r>
              <a:rPr lang="en-US" sz="1400" dirty="0" smtClean="0"/>
              <a:t>you can</a:t>
            </a:r>
            <a:r>
              <a:rPr lang="en-US" sz="1400" baseline="0" dirty="0" smtClean="0"/>
              <a:t> ‘Search for My Girl Scout” and complete the next screen and click on “Search”.  </a:t>
            </a:r>
            <a:endParaRPr lang="en-US" sz="1400"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16</a:t>
            </a:fld>
            <a:endParaRPr lang="en-US" dirty="0"/>
          </a:p>
        </p:txBody>
      </p:sp>
    </p:spTree>
    <p:extLst>
      <p:ext uri="{BB962C8B-B14F-4D97-AF65-F5344CB8AC3E}">
        <p14:creationId xmlns:p14="http://schemas.microsoft.com/office/powerpoint/2010/main" val="776516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If your Girl  Scout is found, you can click on “Send Registration Email” if the information you see is correct.  If it isn’t, </a:t>
            </a:r>
            <a:r>
              <a:rPr lang="en-US" sz="1400" baseline="0" dirty="0" smtClean="0"/>
              <a:t>click on “Edit Detail”.   Perhaps the email that shows here is an old one but wasn’t changed when you reregistered your Girl Scout.  Or your name is spelled incorrectly – choose “edit details”.  We at council receive a message and will see what you want to do, make sure it is a reasonable request and then make the changes and your email will be sent.</a:t>
            </a:r>
            <a:endParaRPr lang="en-US" sz="1400"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17</a:t>
            </a:fld>
            <a:endParaRPr lang="en-US" dirty="0"/>
          </a:p>
        </p:txBody>
      </p:sp>
    </p:spTree>
    <p:extLst>
      <p:ext uri="{BB962C8B-B14F-4D97-AF65-F5344CB8AC3E}">
        <p14:creationId xmlns:p14="http://schemas.microsoft.com/office/powerpoint/2010/main" val="2267540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get this screen and can change your</a:t>
            </a:r>
            <a:r>
              <a:rPr lang="en-US" baseline="0" dirty="0" smtClean="0"/>
              <a:t> email, and parent first and last name.  Submit.</a:t>
            </a:r>
          </a:p>
          <a:p>
            <a:endParaRPr lang="en-US" dirty="0"/>
          </a:p>
        </p:txBody>
      </p:sp>
      <p:sp>
        <p:nvSpPr>
          <p:cNvPr id="4" name="Slide Number Placeholder 3"/>
          <p:cNvSpPr>
            <a:spLocks noGrp="1"/>
          </p:cNvSpPr>
          <p:nvPr>
            <p:ph type="sldNum" sz="quarter" idx="10"/>
          </p:nvPr>
        </p:nvSpPr>
        <p:spPr/>
        <p:txBody>
          <a:bodyPr/>
          <a:lstStyle/>
          <a:p>
            <a:fld id="{7BE0F9A4-5EB3-41C9-B374-ECC677DDD958}" type="slidenum">
              <a:rPr lang="en-US" smtClean="0"/>
              <a:pPr/>
              <a:t>18</a:t>
            </a:fld>
            <a:endParaRPr lang="en-US"/>
          </a:p>
        </p:txBody>
      </p:sp>
    </p:spTree>
    <p:extLst>
      <p:ext uri="{BB962C8B-B14F-4D97-AF65-F5344CB8AC3E}">
        <p14:creationId xmlns:p14="http://schemas.microsoft.com/office/powerpoint/2010/main" val="2761012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Sometimes,</a:t>
            </a:r>
            <a:r>
              <a:rPr lang="en-US" sz="1400" baseline="0" dirty="0" smtClean="0"/>
              <a:t> t</a:t>
            </a:r>
            <a:r>
              <a:rPr lang="en-US" sz="1400" dirty="0" smtClean="0"/>
              <a:t>hose options</a:t>
            </a:r>
            <a:r>
              <a:rPr lang="en-US" sz="1400" baseline="0" dirty="0" smtClean="0"/>
              <a:t> might not work.  Or maybe you just prefer to skip the Search and click on “Contact us now for assistance”.  You will answer some questions and a form will be generated that will come to us and our Customer Care Team get the registration email out to you, or contact you for more information.   Girls must be registered to receive a DOC email, so you could get an email or call telling  you your Girl Scout did not register for this GS year.</a:t>
            </a:r>
            <a:endParaRPr lang="en-US" sz="1400" dirty="0"/>
          </a:p>
        </p:txBody>
      </p:sp>
      <p:sp>
        <p:nvSpPr>
          <p:cNvPr id="4" name="Slide Number Placeholder 3"/>
          <p:cNvSpPr>
            <a:spLocks noGrp="1"/>
          </p:cNvSpPr>
          <p:nvPr>
            <p:ph type="sldNum" sz="quarter" idx="10"/>
          </p:nvPr>
        </p:nvSpPr>
        <p:spPr/>
        <p:txBody>
          <a:bodyPr/>
          <a:lstStyle/>
          <a:p>
            <a:fld id="{7BE0F9A4-5EB3-41C9-B374-ECC677DDD958}" type="slidenum">
              <a:rPr lang="en-US" smtClean="0"/>
              <a:pPr/>
              <a:t>19</a:t>
            </a:fld>
            <a:endParaRPr lang="en-US"/>
          </a:p>
        </p:txBody>
      </p:sp>
    </p:spTree>
    <p:extLst>
      <p:ext uri="{BB962C8B-B14F-4D97-AF65-F5344CB8AC3E}">
        <p14:creationId xmlns:p14="http://schemas.microsoft.com/office/powerpoint/2010/main" val="1495959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sz="1400" baseline="0" dirty="0" smtClean="0"/>
              <a:t>Tonight we will go through the set up process for a girl, what to do if you have problems registering, what the customer sees and what Volunteers will see.</a:t>
            </a:r>
          </a:p>
        </p:txBody>
      </p:sp>
      <p:sp>
        <p:nvSpPr>
          <p:cNvPr id="4" name="Slide Number Placeholder 3"/>
          <p:cNvSpPr>
            <a:spLocks noGrp="1"/>
          </p:cNvSpPr>
          <p:nvPr>
            <p:ph type="sldNum" sz="quarter" idx="10"/>
          </p:nvPr>
        </p:nvSpPr>
        <p:spPr/>
        <p:txBody>
          <a:bodyPr/>
          <a:lstStyle/>
          <a:p>
            <a:fld id="{9B5DB782-5051-4D47-884F-4E041568556D}" type="slidenum">
              <a:rPr lang="en-US" smtClean="0"/>
              <a:pPr/>
              <a:t>2</a:t>
            </a:fld>
            <a:endParaRPr lang="en-US"/>
          </a:p>
        </p:txBody>
      </p:sp>
    </p:spTree>
    <p:extLst>
      <p:ext uri="{BB962C8B-B14F-4D97-AF65-F5344CB8AC3E}">
        <p14:creationId xmlns:p14="http://schemas.microsoft.com/office/powerpoint/2010/main" val="1400013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20</a:t>
            </a:fld>
            <a:endParaRPr lang="en-US"/>
          </a:p>
        </p:txBody>
      </p:sp>
    </p:spTree>
    <p:extLst>
      <p:ext uri="{BB962C8B-B14F-4D97-AF65-F5344CB8AC3E}">
        <p14:creationId xmlns:p14="http://schemas.microsoft.com/office/powerpoint/2010/main" val="1485946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see some of what</a:t>
            </a:r>
            <a:r>
              <a:rPr lang="en-US" baseline="0" dirty="0" smtClean="0"/>
              <a:t> the customer sees.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21</a:t>
            </a:fld>
            <a:endParaRPr lang="en-US"/>
          </a:p>
        </p:txBody>
      </p:sp>
    </p:spTree>
    <p:extLst>
      <p:ext uri="{BB962C8B-B14F-4D97-AF65-F5344CB8AC3E}">
        <p14:creationId xmlns:p14="http://schemas.microsoft.com/office/powerpoint/2010/main" val="2405655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sz="1400" baseline="0" dirty="0" smtClean="0"/>
              <a:t>Here is the customer’s invitation when they open the email.</a:t>
            </a:r>
          </a:p>
        </p:txBody>
      </p:sp>
      <p:sp>
        <p:nvSpPr>
          <p:cNvPr id="4" name="Slide Number Placeholder 3"/>
          <p:cNvSpPr>
            <a:spLocks noGrp="1"/>
          </p:cNvSpPr>
          <p:nvPr>
            <p:ph type="sldNum" sz="quarter" idx="10"/>
          </p:nvPr>
        </p:nvSpPr>
        <p:spPr/>
        <p:txBody>
          <a:bodyPr/>
          <a:lstStyle/>
          <a:p>
            <a:fld id="{9B5DB782-5051-4D47-884F-4E041568556D}" type="slidenum">
              <a:rPr lang="en-US" smtClean="0"/>
              <a:pPr/>
              <a:t>22</a:t>
            </a:fld>
            <a:endParaRPr lang="en-US"/>
          </a:p>
        </p:txBody>
      </p:sp>
    </p:spTree>
    <p:extLst>
      <p:ext uri="{BB962C8B-B14F-4D97-AF65-F5344CB8AC3E}">
        <p14:creationId xmlns:p14="http://schemas.microsoft.com/office/powerpoint/2010/main" val="1087045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Customers see the order card and can click on “My Cookie Story” to see what the girl has to say about her sale and her goal.  Customers can also see how close to the goal the girl is.  Customers choose the cookies they want to order and/or can choose to donate cookies.  Then they go to the Check Out screen.  Simple.</a:t>
            </a:r>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23</a:t>
            </a:fld>
            <a:endParaRPr lang="en-US"/>
          </a:p>
        </p:txBody>
      </p:sp>
    </p:spTree>
    <p:extLst>
      <p:ext uri="{BB962C8B-B14F-4D97-AF65-F5344CB8AC3E}">
        <p14:creationId xmlns:p14="http://schemas.microsoft.com/office/powerpoint/2010/main" val="2392968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sz="1400" baseline="0" dirty="0" smtClean="0"/>
              <a:t>Customers enter credit card information and then click on “place order”</a:t>
            </a:r>
          </a:p>
          <a:p>
            <a:r>
              <a:rPr lang="en-US" sz="1400" baseline="0" dirty="0" smtClean="0"/>
              <a:t>Customers receive a Thank You and confirmation of the order.</a:t>
            </a:r>
          </a:p>
        </p:txBody>
      </p:sp>
      <p:sp>
        <p:nvSpPr>
          <p:cNvPr id="4" name="Slide Number Placeholder 3"/>
          <p:cNvSpPr>
            <a:spLocks noGrp="1"/>
          </p:cNvSpPr>
          <p:nvPr>
            <p:ph type="sldNum" sz="quarter" idx="10"/>
          </p:nvPr>
        </p:nvSpPr>
        <p:spPr/>
        <p:txBody>
          <a:bodyPr/>
          <a:lstStyle/>
          <a:p>
            <a:fld id="{9B5DB782-5051-4D47-884F-4E041568556D}" type="slidenum">
              <a:rPr lang="en-US" smtClean="0"/>
              <a:pPr/>
              <a:t>24</a:t>
            </a:fld>
            <a:endParaRPr lang="en-US"/>
          </a:p>
        </p:txBody>
      </p:sp>
    </p:spTree>
    <p:extLst>
      <p:ext uri="{BB962C8B-B14F-4D97-AF65-F5344CB8AC3E}">
        <p14:creationId xmlns:p14="http://schemas.microsoft.com/office/powerpoint/2010/main" val="2903794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rest of the webinar is specifically for Leaders, Troop</a:t>
            </a:r>
            <a:r>
              <a:rPr lang="en-US" baseline="0" dirty="0" smtClean="0"/>
              <a:t> Cookie Chairs</a:t>
            </a:r>
            <a:r>
              <a:rPr lang="en-US" dirty="0" smtClean="0"/>
              <a:t> and SU Chairs.  Parents you</a:t>
            </a:r>
            <a:r>
              <a:rPr lang="en-US" baseline="0" dirty="0" smtClean="0"/>
              <a:t> can certainly leave the webinar if you want.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Troop Leaders and Cookie Chairs </a:t>
            </a:r>
            <a:r>
              <a:rPr lang="en-US" dirty="0" smtClean="0"/>
              <a:t>can follow their troops’ progress in Digital</a:t>
            </a:r>
            <a:r>
              <a:rPr lang="en-US" baseline="0" dirty="0" smtClean="0"/>
              <a:t> Cookie.</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25</a:t>
            </a:fld>
            <a:endParaRPr lang="en-US"/>
          </a:p>
        </p:txBody>
      </p:sp>
    </p:spTree>
    <p:extLst>
      <p:ext uri="{BB962C8B-B14F-4D97-AF65-F5344CB8AC3E}">
        <p14:creationId xmlns:p14="http://schemas.microsoft.com/office/powerpoint/2010/main" val="1485946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sz="1400" baseline="0" dirty="0" smtClean="0"/>
              <a:t>Volunteers can switch between the different roles they have at the top (select a role).  So if you are a parent and a leader, choose the view you want to have by selecting the role.  IF you are also a SU Cookie Chair, you have all 3 roles to choose from.  </a:t>
            </a:r>
          </a:p>
          <a:p>
            <a:endParaRPr lang="en-US" sz="1400" baseline="0" dirty="0" smtClean="0"/>
          </a:p>
          <a:p>
            <a:r>
              <a:rPr lang="en-US" sz="1400" baseline="0" dirty="0" smtClean="0"/>
              <a:t>SU, Troop, and girl have the same elements on their dashboard. For SU, it includes metrics for all troops, for troops it includes sales for all girls.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26</a:t>
            </a:fld>
            <a:endParaRPr lang="en-US"/>
          </a:p>
        </p:txBody>
      </p:sp>
    </p:spTree>
    <p:extLst>
      <p:ext uri="{BB962C8B-B14F-4D97-AF65-F5344CB8AC3E}">
        <p14:creationId xmlns:p14="http://schemas.microsoft.com/office/powerpoint/2010/main" val="1437783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sz="1400" baseline="0" dirty="0" smtClean="0"/>
              <a:t>This is a troop view and shows the girl information.  You can see that Jade has her site up and ready, sent emails and has orders, 2 of which need approval.</a:t>
            </a:r>
          </a:p>
          <a:p>
            <a:r>
              <a:rPr lang="en-US" sz="1400" baseline="0" dirty="0" smtClean="0"/>
              <a:t>The other 2 girls have not sent emails out yet.  Once they do, it will show on this screen.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27</a:t>
            </a:fld>
            <a:endParaRPr lang="en-US"/>
          </a:p>
        </p:txBody>
      </p:sp>
    </p:spTree>
    <p:extLst>
      <p:ext uri="{BB962C8B-B14F-4D97-AF65-F5344CB8AC3E}">
        <p14:creationId xmlns:p14="http://schemas.microsoft.com/office/powerpoint/2010/main" val="1728594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Surprise!! - Now we are looking at eBudde.</a:t>
            </a:r>
          </a:p>
          <a:p>
            <a:r>
              <a:rPr lang="en-US" baseline="0" dirty="0" smtClean="0"/>
              <a:t>This is how shipped and donated orders look in eBudde on the Girl Orders screen.</a:t>
            </a:r>
          </a:p>
          <a:p>
            <a:r>
              <a:rPr lang="en-US" baseline="0" dirty="0" smtClean="0"/>
              <a:t>DOC Ship=Shipped order</a:t>
            </a:r>
          </a:p>
          <a:p>
            <a:r>
              <a:rPr lang="en-US" baseline="0" dirty="0" smtClean="0"/>
              <a:t>DOC DON=Donated order</a:t>
            </a:r>
          </a:p>
          <a:p>
            <a:r>
              <a:rPr lang="en-US" i="0" baseline="0" dirty="0" smtClean="0"/>
              <a:t>If there was an order that had both shipped and donated cookies, it would show as DOC Ship+</a:t>
            </a:r>
          </a:p>
          <a:p>
            <a:endParaRPr lang="en-US" baseline="0" dirty="0" smtClean="0"/>
          </a:p>
          <a:p>
            <a:r>
              <a:rPr lang="en-US" baseline="0" dirty="0" smtClean="0"/>
              <a:t>In-Person Delivery orders are not shown here but would say:</a:t>
            </a:r>
          </a:p>
          <a:p>
            <a:r>
              <a:rPr lang="en-US" baseline="0" dirty="0" smtClean="0"/>
              <a:t>DOC DLVR=In-Person Delivery</a:t>
            </a:r>
          </a:p>
          <a:p>
            <a:r>
              <a:rPr lang="en-US" baseline="0" dirty="0" smtClean="0"/>
              <a:t>DOC DLVR+=In-person delivery + donated order</a:t>
            </a:r>
          </a:p>
          <a:p>
            <a:r>
              <a:rPr lang="en-US" baseline="0" dirty="0" smtClean="0"/>
              <a:t>In person delivery orders are financial transactions only in eBudde. No boxes are assigned to the girl, only the amount paid. The boxes will need to be ordered, as part of her initial order and will be part of those totals.</a:t>
            </a:r>
          </a:p>
          <a:p>
            <a:r>
              <a:rPr lang="en-US" baseline="0" dirty="0" smtClean="0"/>
              <a:t>This screen shows  how the payments look in the Deposits screen.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28</a:t>
            </a:fld>
            <a:endParaRPr lang="en-US"/>
          </a:p>
        </p:txBody>
      </p:sp>
    </p:spTree>
    <p:extLst>
      <p:ext uri="{BB962C8B-B14F-4D97-AF65-F5344CB8AC3E}">
        <p14:creationId xmlns:p14="http://schemas.microsoft.com/office/powerpoint/2010/main" val="2652144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DOC orders appear on the Sales Reports under </a:t>
            </a:r>
            <a:r>
              <a:rPr lang="en-US" baseline="0" dirty="0" err="1" smtClean="0"/>
              <a:t>Pkgs</a:t>
            </a:r>
            <a:r>
              <a:rPr lang="en-US" baseline="0" dirty="0" smtClean="0"/>
              <a:t> Received.  Donated orders do not appear on this side because they were not received by anyone.  </a:t>
            </a:r>
          </a:p>
          <a:p>
            <a:r>
              <a:rPr lang="en-US" baseline="0" dirty="0" smtClean="0"/>
              <a:t>All payments for DOC orders appear on the deposits tab and in the Deposits Made column on the Sales Report</a:t>
            </a:r>
          </a:p>
          <a:p>
            <a:r>
              <a:rPr lang="en-US" baseline="0" dirty="0" smtClean="0"/>
              <a:t>“Amount You Owe Council” is the final amount the troop owes.  The deposits for Digital Cookies have been accounted for.  The profit from Digital Cookies is included in the “Troop Proceed” figure.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29</a:t>
            </a:fld>
            <a:endParaRPr lang="en-US"/>
          </a:p>
        </p:txBody>
      </p:sp>
    </p:spTree>
    <p:extLst>
      <p:ext uri="{BB962C8B-B14F-4D97-AF65-F5344CB8AC3E}">
        <p14:creationId xmlns:p14="http://schemas.microsoft.com/office/powerpoint/2010/main" val="190949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get into the how-to we thought you’d like to know just how  successful the program was last year. </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3</a:t>
            </a:fld>
            <a:endParaRPr lang="en-US" dirty="0"/>
          </a:p>
        </p:txBody>
      </p:sp>
    </p:spTree>
    <p:extLst>
      <p:ext uri="{BB962C8B-B14F-4D97-AF65-F5344CB8AC3E}">
        <p14:creationId xmlns:p14="http://schemas.microsoft.com/office/powerpoint/2010/main" val="4078479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30</a:t>
            </a:fld>
            <a:endParaRPr lang="en-US"/>
          </a:p>
        </p:txBody>
      </p:sp>
    </p:spTree>
    <p:extLst>
      <p:ext uri="{BB962C8B-B14F-4D97-AF65-F5344CB8AC3E}">
        <p14:creationId xmlns:p14="http://schemas.microsoft.com/office/powerpoint/2010/main" val="1485946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dirty="0" smtClean="0"/>
              <a:t>We appreciate your time tonight.  Parents</a:t>
            </a:r>
            <a:r>
              <a:rPr lang="en-US" baseline="0" dirty="0" smtClean="0"/>
              <a:t> &amp; Caregivers – have fun helping your Girl Scout get the most out of her cookie sale experience!</a:t>
            </a:r>
          </a:p>
          <a:p>
            <a:r>
              <a:rPr lang="en-US" baseline="0" dirty="0" smtClean="0"/>
              <a:t>Volunteers – we appreciate all you do for the girls!  </a:t>
            </a:r>
            <a:r>
              <a:rPr lang="en-US" baseline="0" smtClean="0"/>
              <a:t>Thank you and good night.</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31</a:t>
            </a:fld>
            <a:endParaRPr lang="en-US"/>
          </a:p>
        </p:txBody>
      </p:sp>
    </p:spTree>
    <p:extLst>
      <p:ext uri="{BB962C8B-B14F-4D97-AF65-F5344CB8AC3E}">
        <p14:creationId xmlns:p14="http://schemas.microsoft.com/office/powerpoint/2010/main" val="164112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Girl can take orders to deliver—the site  customers choose “IN PERSON DELIVERY”</a:t>
            </a:r>
          </a:p>
          <a:p>
            <a:endParaRPr lang="en-US" dirty="0" smtClean="0"/>
          </a:p>
          <a:p>
            <a:r>
              <a:rPr lang="en-US" dirty="0" smtClean="0"/>
              <a:t>Customers can donate to OP Drop, our council program that has donated upwards of 100,00 boxes to our military serving abroad,</a:t>
            </a:r>
            <a:r>
              <a:rPr lang="en-US" baseline="0" dirty="0" smtClean="0"/>
              <a:t> in hospitals, etc.</a:t>
            </a:r>
          </a:p>
          <a:p>
            <a:endParaRPr lang="en-US" baseline="0" dirty="0" smtClean="0"/>
          </a:p>
          <a:p>
            <a:r>
              <a:rPr lang="en-US" baseline="0" dirty="0" smtClean="0"/>
              <a:t>Customers can also choose to buy cookies now and have them shipped to their homes for can’t wait for cookies!</a:t>
            </a:r>
          </a:p>
          <a:p>
            <a:endParaRPr lang="en-US" baseline="0" dirty="0" smtClean="0"/>
          </a:p>
          <a:p>
            <a:r>
              <a:rPr lang="en-US" baseline="0" dirty="0" smtClean="0"/>
              <a:t>Customers can also choose to combine options, and donate as well as have cookie shipped or delivered</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4</a:t>
            </a:fld>
            <a:endParaRPr lang="en-US" dirty="0"/>
          </a:p>
        </p:txBody>
      </p:sp>
    </p:spTree>
    <p:extLst>
      <p:ext uri="{BB962C8B-B14F-4D97-AF65-F5344CB8AC3E}">
        <p14:creationId xmlns:p14="http://schemas.microsoft.com/office/powerpoint/2010/main" val="143670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5DB782-5051-4D47-884F-4E041568556D}" type="slidenum">
              <a:rPr lang="en-US" smtClean="0"/>
              <a:pPr/>
              <a:t>5</a:t>
            </a:fld>
            <a:endParaRPr lang="en-US" dirty="0"/>
          </a:p>
        </p:txBody>
      </p:sp>
    </p:spTree>
    <p:extLst>
      <p:ext uri="{BB962C8B-B14F-4D97-AF65-F5344CB8AC3E}">
        <p14:creationId xmlns:p14="http://schemas.microsoft.com/office/powerpoint/2010/main" val="153438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Let’s start with getting a girl set up in Digital Cookie.</a:t>
            </a:r>
          </a:p>
        </p:txBody>
      </p:sp>
      <p:sp>
        <p:nvSpPr>
          <p:cNvPr id="4" name="Slide Number Placeholder 3"/>
          <p:cNvSpPr>
            <a:spLocks noGrp="1"/>
          </p:cNvSpPr>
          <p:nvPr>
            <p:ph type="sldNum" sz="quarter" idx="10"/>
          </p:nvPr>
        </p:nvSpPr>
        <p:spPr/>
        <p:txBody>
          <a:bodyPr/>
          <a:lstStyle/>
          <a:p>
            <a:fld id="{9B5DB782-5051-4D47-884F-4E041568556D}" type="slidenum">
              <a:rPr lang="en-US" smtClean="0"/>
              <a:pPr/>
              <a:t>6</a:t>
            </a:fld>
            <a:endParaRPr lang="en-US"/>
          </a:p>
        </p:txBody>
      </p:sp>
    </p:spTree>
    <p:extLst>
      <p:ext uri="{BB962C8B-B14F-4D97-AF65-F5344CB8AC3E}">
        <p14:creationId xmlns:p14="http://schemas.microsoft.com/office/powerpoint/2010/main" val="762562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sz="1400" baseline="0" dirty="0" smtClean="0"/>
              <a:t>It’s really pretty simple – here are the 4 easy steps.   Register, Set up the Site, Invite Customers, Track your progress</a:t>
            </a:r>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7</a:t>
            </a:fld>
            <a:endParaRPr lang="en-US"/>
          </a:p>
        </p:txBody>
      </p:sp>
    </p:spTree>
    <p:extLst>
      <p:ext uri="{BB962C8B-B14F-4D97-AF65-F5344CB8AC3E}">
        <p14:creationId xmlns:p14="http://schemas.microsoft.com/office/powerpoint/2010/main" val="85870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sz="1400" baseline="0" dirty="0" smtClean="0"/>
              <a:t>You should have received a registration email like this.  If you did not get one, first check your Spam or Junk folders; or, if you use Gmail, your Promotions folders.  It might be there.</a:t>
            </a:r>
          </a:p>
          <a:p>
            <a:r>
              <a:rPr lang="en-US" sz="1400" baseline="0" dirty="0" smtClean="0"/>
              <a:t>Click on “Register Now” – then you will get the screen to create your password and log in. You will get this login screen each time you go into Digital Cookie.</a:t>
            </a:r>
          </a:p>
          <a:p>
            <a:r>
              <a:rPr lang="en-US" sz="1400" baseline="0" dirty="0" smtClean="0"/>
              <a:t>Parents must view the safety video with their girl(s), sign the Terms &amp; Conditions for parent and read and sign the safety pledge with their daughters under 13. For girls 13+ - they need a unique email, not the parents’ email, to set up their site. (This does not have to be the girl’s real email address, but it must be unique and not in use on Digital Cookie)  If a 13+ girl used Digital Cookie last season, she can use the same email.  If a volunteer is also a parent, they will not receive a second registration email. They will be able to select the parent role and then complete the parent related steps.  Next register the Girl Scout.</a:t>
            </a:r>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8</a:t>
            </a:fld>
            <a:endParaRPr lang="en-US"/>
          </a:p>
        </p:txBody>
      </p:sp>
    </p:spTree>
    <p:extLst>
      <p:ext uri="{BB962C8B-B14F-4D97-AF65-F5344CB8AC3E}">
        <p14:creationId xmlns:p14="http://schemas.microsoft.com/office/powerpoint/2010/main" val="162544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sz="1400" baseline="0" dirty="0" smtClean="0"/>
              <a:t>2a: Girls need to enter their box goal (target) for all sales, not just Digital. Girls can then add their offline (order card) sales in DOC so it shows their total sales.</a:t>
            </a:r>
          </a:p>
          <a:p>
            <a:r>
              <a:rPr lang="en-US" sz="1400" baseline="0" dirty="0" smtClean="0"/>
              <a:t>2b. For the Cookie Story, she will be prompted to enter her Troop goal and what she has learned, or hopes to learn, from selling.</a:t>
            </a:r>
          </a:p>
          <a:p>
            <a:r>
              <a:rPr lang="en-US" sz="1400" baseline="0" dirty="0" smtClean="0"/>
              <a:t>2c. Upload personalized photo or video or use stock photo/video.  Girls who use personalized photos or videos usually have better sales.</a:t>
            </a:r>
          </a:p>
          <a:p>
            <a:r>
              <a:rPr lang="en-US" sz="1400" baseline="0" dirty="0" smtClean="0"/>
              <a:t>2d. Girls under 13, click green button and get taken to the site preview. Parent can EDIT or APPROVE and PUBLISH</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Girls 13+ green button says “see your site and submit for approval”. They see preview and can edit. Parent is sent an email to approve the girl’s site. She logs into DOC, goes to the girl’s preview and approves it.</a:t>
            </a:r>
          </a:p>
          <a:p>
            <a:endParaRPr lang="en-US" sz="1400"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9</a:t>
            </a:fld>
            <a:endParaRPr lang="en-US"/>
          </a:p>
        </p:txBody>
      </p:sp>
    </p:spTree>
    <p:extLst>
      <p:ext uri="{BB962C8B-B14F-4D97-AF65-F5344CB8AC3E}">
        <p14:creationId xmlns:p14="http://schemas.microsoft.com/office/powerpoint/2010/main" val="1823771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page style B">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dirty="0">
              <a:latin typeface="Aria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1272" y="-552455"/>
            <a:ext cx="4335318" cy="4335318"/>
          </a:xfrm>
          <a:prstGeom prst="rect">
            <a:avLst/>
          </a:prstGeom>
        </p:spPr>
      </p:pic>
      <p:sp>
        <p:nvSpPr>
          <p:cNvPr id="4" name="Title 1"/>
          <p:cNvSpPr>
            <a:spLocks noGrp="1"/>
          </p:cNvSpPr>
          <p:nvPr>
            <p:ph type="title"/>
          </p:nvPr>
        </p:nvSpPr>
        <p:spPr>
          <a:xfrm>
            <a:off x="364840" y="1291603"/>
            <a:ext cx="8229600" cy="716095"/>
          </a:xfrm>
        </p:spPr>
        <p:txBody>
          <a:bodyPr>
            <a:normAutofit/>
          </a:bodyPr>
          <a:lstStyle>
            <a:lvl1pPr algn="l">
              <a:defRPr sz="4300"/>
            </a:lvl1pPr>
          </a:lstStyle>
          <a:p>
            <a:r>
              <a:rPr lang="en-US" dirty="0" smtClean="0"/>
              <a:t>Click to edit Master title style</a:t>
            </a:r>
            <a:endParaRPr lang="en-US" dirty="0"/>
          </a:p>
        </p:txBody>
      </p:sp>
      <p:sp>
        <p:nvSpPr>
          <p:cNvPr id="5" name="Text Placeholder 13"/>
          <p:cNvSpPr>
            <a:spLocks noGrp="1"/>
          </p:cNvSpPr>
          <p:nvPr>
            <p:ph type="body" sz="quarter" idx="10"/>
          </p:nvPr>
        </p:nvSpPr>
        <p:spPr>
          <a:xfrm>
            <a:off x="364840" y="2156222"/>
            <a:ext cx="8229600" cy="1766346"/>
          </a:xfrm>
          <a:prstGeom prst="rect">
            <a:avLst/>
          </a:prstGeom>
        </p:spPr>
        <p:txBody>
          <a:bodyPr>
            <a:normAutofit/>
          </a:bodyPr>
          <a:lstStyle>
            <a:lvl1pPr marL="0" indent="0" algn="l">
              <a:spcBef>
                <a:spcPts val="600"/>
              </a:spcBef>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sp>
        <p:nvSpPr>
          <p:cNvPr id="2" name="Slide Number Placeholder 1"/>
          <p:cNvSpPr>
            <a:spLocks noGrp="1"/>
          </p:cNvSpPr>
          <p:nvPr>
            <p:ph type="sldNum" sz="quarter" idx="11"/>
          </p:nvPr>
        </p:nvSpPr>
        <p:spPr/>
        <p:txBody>
          <a:bodyPr/>
          <a:lstStyle>
            <a:lvl1pPr>
              <a:defRPr>
                <a:solidFill>
                  <a:schemeClr val="bg1"/>
                </a:solidFill>
              </a:defRPr>
            </a:lvl1pPr>
          </a:lstStyle>
          <a:p>
            <a:fld id="{F8C12AA3-6E81-C746-8BB2-6661939CBDDC}" type="slidenum">
              <a:rPr lang="en-US" smtClean="0"/>
              <a:pPr/>
              <a:t>‹#›</a:t>
            </a:fld>
            <a:endParaRPr lang="en-US" dirty="0"/>
          </a:p>
        </p:txBody>
      </p:sp>
      <p:sp>
        <p:nvSpPr>
          <p:cNvPr id="8" name="Rectangle 7"/>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DIVIDER PAGE, STYLE A</a:t>
            </a:r>
            <a:endParaRPr lang="en-US" dirty="0"/>
          </a:p>
        </p:txBody>
      </p:sp>
    </p:spTree>
    <p:extLst>
      <p:ext uri="{BB962C8B-B14F-4D97-AF65-F5344CB8AC3E}">
        <p14:creationId xmlns:p14="http://schemas.microsoft.com/office/powerpoint/2010/main" val="32117782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Trefoils">
    <p:spTree>
      <p:nvGrpSpPr>
        <p:cNvPr id="1" name=""/>
        <p:cNvGrpSpPr/>
        <p:nvPr/>
      </p:nvGrpSpPr>
      <p:grpSpPr>
        <a:xfrm>
          <a:off x="0" y="0"/>
          <a:ext cx="0" cy="0"/>
          <a:chOff x="0" y="0"/>
          <a:chExt cx="0" cy="0"/>
        </a:xfrm>
      </p:grpSpPr>
      <p:sp>
        <p:nvSpPr>
          <p:cNvPr id="3" name="Rectangle 2"/>
          <p:cNvSpPr/>
          <p:nvPr userDrawn="1"/>
        </p:nvSpPr>
        <p:spPr>
          <a:xfrm>
            <a:off x="81280" y="4610100"/>
            <a:ext cx="772160" cy="480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111" y="4643809"/>
            <a:ext cx="429633" cy="409583"/>
          </a:xfrm>
          <a:prstGeom prst="rect">
            <a:avLst/>
          </a:prstGeom>
        </p:spPr>
      </p:pic>
      <p:sp>
        <p:nvSpPr>
          <p:cNvPr id="9" name="Rectangle 8"/>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TITLE ONLY</a:t>
            </a:r>
            <a:r>
              <a:rPr lang="en-US" baseline="0" dirty="0" smtClean="0"/>
              <a:t> WITH TREFOILS</a:t>
            </a:r>
            <a:endParaRPr lang="en-US" dirty="0"/>
          </a:p>
        </p:txBody>
      </p:sp>
    </p:spTree>
    <p:extLst>
      <p:ext uri="{BB962C8B-B14F-4D97-AF65-F5344CB8AC3E}">
        <p14:creationId xmlns:p14="http://schemas.microsoft.com/office/powerpoint/2010/main" val="5232738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L">
    <p:spTree>
      <p:nvGrpSpPr>
        <p:cNvPr id="1" name=""/>
        <p:cNvGrpSpPr/>
        <p:nvPr/>
      </p:nvGrpSpPr>
      <p:grpSpPr>
        <a:xfrm>
          <a:off x="0" y="0"/>
          <a:ext cx="0" cy="0"/>
          <a:chOff x="0" y="0"/>
          <a:chExt cx="0" cy="0"/>
        </a:xfrm>
      </p:grpSpPr>
      <p:sp>
        <p:nvSpPr>
          <p:cNvPr id="10" name="Rectangle 9"/>
          <p:cNvSpPr/>
          <p:nvPr userDrawn="1"/>
        </p:nvSpPr>
        <p:spPr>
          <a:xfrm>
            <a:off x="1" y="4552950"/>
            <a:ext cx="9144001" cy="602601"/>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dirty="0">
              <a:latin typeface="Arial"/>
            </a:endParaRPr>
          </a:p>
        </p:txBody>
      </p:sp>
      <p:sp>
        <p:nvSpPr>
          <p:cNvPr id="2" name="Title 1"/>
          <p:cNvSpPr>
            <a:spLocks noGrp="1"/>
          </p:cNvSpPr>
          <p:nvPr>
            <p:ph type="title"/>
          </p:nvPr>
        </p:nvSpPr>
        <p:spPr>
          <a:xfrm>
            <a:off x="340299" y="469900"/>
            <a:ext cx="7518225" cy="556126"/>
          </a:xfrm>
        </p:spPr>
        <p:txBody>
          <a:bodyPr lIns="0" tIns="0" rIns="0" bIns="0" anchor="t"/>
          <a:lstStyle>
            <a:lvl1pPr>
              <a:defRPr>
                <a:solidFill>
                  <a:srgbClr val="000000"/>
                </a:solidFill>
              </a:defRPr>
            </a:lvl1pPr>
          </a:lstStyle>
          <a:p>
            <a:r>
              <a:rPr lang="en-US" dirty="0" smtClean="0"/>
              <a:t>Click to edit Master title style</a:t>
            </a:r>
            <a:endParaRPr lang="en-US" dirty="0"/>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lvl1pPr>
              <a:defRPr b="0" i="0">
                <a:solidFill>
                  <a:schemeClr val="bg1"/>
                </a:solidFill>
                <a:latin typeface="Trefoil Sans"/>
                <a:cs typeface="Trefoil Sans"/>
              </a:defRPr>
            </a:lvl1pPr>
          </a:lstStyle>
          <a:p>
            <a:endParaRPr lang="en-US" dirty="0"/>
          </a:p>
        </p:txBody>
      </p:sp>
      <p:sp>
        <p:nvSpPr>
          <p:cNvPr id="8" name="Text Placeholder 7"/>
          <p:cNvSpPr>
            <a:spLocks noGrp="1"/>
          </p:cNvSpPr>
          <p:nvPr>
            <p:ph type="body" sz="quarter" idx="13"/>
          </p:nvPr>
        </p:nvSpPr>
        <p:spPr>
          <a:xfrm>
            <a:off x="5022850" y="1143000"/>
            <a:ext cx="3794125" cy="3135313"/>
          </a:xfrm>
        </p:spPr>
        <p:txBody>
          <a:bodyPr anchor="ctr">
            <a:normAutofit/>
          </a:bodyPr>
          <a:lstStyle>
            <a:lvl1pPr marL="0" indent="0" algn="l">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dirty="0" smtClean="0"/>
              <a:t>Click to edit Master text styles</a:t>
            </a:r>
          </a:p>
        </p:txBody>
      </p:sp>
      <p:sp>
        <p:nvSpPr>
          <p:cNvPr id="6" name="Text Placeholder 5"/>
          <p:cNvSpPr>
            <a:spLocks noGrp="1"/>
          </p:cNvSpPr>
          <p:nvPr>
            <p:ph type="body" sz="quarter" idx="14"/>
          </p:nvPr>
        </p:nvSpPr>
        <p:spPr>
          <a:xfrm>
            <a:off x="252258" y="-31227"/>
            <a:ext cx="7608887" cy="469900"/>
          </a:xfrm>
        </p:spPr>
        <p:txBody>
          <a:bodyPr bIns="0" anchor="b">
            <a:normAutofit/>
          </a:bodyPr>
          <a:lstStyle>
            <a:lvl1pPr marL="0" indent="0">
              <a:buNone/>
              <a:defRPr sz="1600" b="1" cap="all">
                <a:solidFill>
                  <a:srgbClr val="000000"/>
                </a:solidFill>
              </a:defRPr>
            </a:lvl1pPr>
            <a:lvl2pPr marL="336550" indent="0">
              <a:buNone/>
              <a:defRPr/>
            </a:lvl2pPr>
            <a:lvl3pPr marL="746125" indent="0">
              <a:buNone/>
              <a:defRPr/>
            </a:lvl3pPr>
            <a:lvl4pPr marL="1131888" indent="0">
              <a:buNone/>
              <a:defRPr/>
            </a:lvl4pPr>
            <a:lvl5pPr marL="1541463" indent="0">
              <a:buNone/>
              <a:defRPr/>
            </a:lvl5pPr>
          </a:lstStyle>
          <a:p>
            <a:pPr lvl="0"/>
            <a:r>
              <a:rPr lang="en-US" dirty="0" smtClean="0"/>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136" y="4652342"/>
            <a:ext cx="409583" cy="392517"/>
          </a:xfrm>
          <a:prstGeom prst="rect">
            <a:avLst/>
          </a:prstGeom>
        </p:spPr>
      </p:pic>
      <p:sp>
        <p:nvSpPr>
          <p:cNvPr id="11" name="Rectangle 10"/>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CONTENT PAGE WITH EYEBROW &amp; IMAGE LEFT</a:t>
            </a:r>
            <a:endParaRPr lang="en-US" dirty="0"/>
          </a:p>
        </p:txBody>
      </p:sp>
      <p:sp>
        <p:nvSpPr>
          <p:cNvPr id="5" name="Content Placeholder 4"/>
          <p:cNvSpPr>
            <a:spLocks noGrp="1"/>
          </p:cNvSpPr>
          <p:nvPr>
            <p:ph sz="quarter" idx="15"/>
          </p:nvPr>
        </p:nvSpPr>
        <p:spPr>
          <a:xfrm>
            <a:off x="257019" y="1143000"/>
            <a:ext cx="4765831" cy="3135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4331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R">
    <p:spTree>
      <p:nvGrpSpPr>
        <p:cNvPr id="1" name=""/>
        <p:cNvGrpSpPr/>
        <p:nvPr/>
      </p:nvGrpSpPr>
      <p:grpSpPr>
        <a:xfrm>
          <a:off x="0" y="0"/>
          <a:ext cx="0" cy="0"/>
          <a:chOff x="0" y="0"/>
          <a:chExt cx="0" cy="0"/>
        </a:xfrm>
      </p:grpSpPr>
      <p:sp>
        <p:nvSpPr>
          <p:cNvPr id="10" name="Rectangle 9"/>
          <p:cNvSpPr/>
          <p:nvPr userDrawn="1"/>
        </p:nvSpPr>
        <p:spPr>
          <a:xfrm>
            <a:off x="1" y="4552950"/>
            <a:ext cx="9144001" cy="602601"/>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dirty="0">
              <a:latin typeface="Arial"/>
            </a:endParaRPr>
          </a:p>
        </p:txBody>
      </p:sp>
      <p:sp>
        <p:nvSpPr>
          <p:cNvPr id="2" name="Title 1"/>
          <p:cNvSpPr>
            <a:spLocks noGrp="1"/>
          </p:cNvSpPr>
          <p:nvPr>
            <p:ph type="title"/>
          </p:nvPr>
        </p:nvSpPr>
        <p:spPr>
          <a:xfrm>
            <a:off x="338328" y="469900"/>
            <a:ext cx="7518225" cy="556126"/>
          </a:xfrm>
        </p:spPr>
        <p:txBody>
          <a:bodyPr lIns="0" tIns="0" rIns="0" bIns="0" anchor="t"/>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060142" y="1143000"/>
            <a:ext cx="4766229" cy="3121848"/>
          </a:xfrm>
          <a:prstGeom prst="rect">
            <a:avLst/>
          </a:prstGeom>
        </p:spPr>
        <p:txBody>
          <a:bodyPr/>
          <a:lstStyle>
            <a:lvl1pPr marL="0" indent="0">
              <a:buSzPct val="90000"/>
              <a:buFont typeface="Arial"/>
              <a:buNone/>
              <a:defRPr sz="2000" b="0" i="0">
                <a:latin typeface="Arial"/>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lvl1pPr>
              <a:defRPr b="0" i="0">
                <a:solidFill>
                  <a:srgbClr val="FFFFFF"/>
                </a:solidFill>
                <a:latin typeface="Trefoil Sans"/>
                <a:cs typeface="Trefoil Sans"/>
              </a:defRPr>
            </a:lvl1pPr>
          </a:lstStyle>
          <a:p>
            <a:endParaRPr lang="en-US" dirty="0"/>
          </a:p>
        </p:txBody>
      </p:sp>
      <p:sp>
        <p:nvSpPr>
          <p:cNvPr id="8" name="Text Placeholder 7"/>
          <p:cNvSpPr>
            <a:spLocks noGrp="1"/>
          </p:cNvSpPr>
          <p:nvPr>
            <p:ph type="body" sz="quarter" idx="13"/>
          </p:nvPr>
        </p:nvSpPr>
        <p:spPr>
          <a:xfrm>
            <a:off x="257019" y="1143000"/>
            <a:ext cx="3794125" cy="3135313"/>
          </a:xfrm>
        </p:spPr>
        <p:txBody>
          <a:bodyPr anchor="ctr">
            <a:normAutofit/>
          </a:bodyPr>
          <a:lstStyle>
            <a:lvl1pPr marL="0" indent="0" algn="l">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dirty="0" smtClean="0"/>
              <a:t>Click to edit Master text styles</a:t>
            </a:r>
          </a:p>
        </p:txBody>
      </p:sp>
      <p:sp>
        <p:nvSpPr>
          <p:cNvPr id="6" name="Text Placeholder 5"/>
          <p:cNvSpPr>
            <a:spLocks noGrp="1"/>
          </p:cNvSpPr>
          <p:nvPr>
            <p:ph type="body" sz="quarter" idx="14"/>
          </p:nvPr>
        </p:nvSpPr>
        <p:spPr>
          <a:xfrm>
            <a:off x="252258" y="-31227"/>
            <a:ext cx="7608887" cy="469900"/>
          </a:xfrm>
        </p:spPr>
        <p:txBody>
          <a:bodyPr bIns="0" anchor="b">
            <a:normAutofit/>
          </a:bodyPr>
          <a:lstStyle>
            <a:lvl1pPr marL="0" indent="0">
              <a:buNone/>
              <a:defRPr sz="1600" b="1" cap="all">
                <a:solidFill>
                  <a:srgbClr val="000000"/>
                </a:solidFill>
              </a:defRPr>
            </a:lvl1pPr>
            <a:lvl2pPr marL="336550" indent="0">
              <a:buNone/>
              <a:defRPr/>
            </a:lvl2pPr>
            <a:lvl3pPr marL="746125" indent="0">
              <a:buNone/>
              <a:defRPr/>
            </a:lvl3pPr>
            <a:lvl4pPr marL="1131888" indent="0">
              <a:buNone/>
              <a:defRPr/>
            </a:lvl4pPr>
            <a:lvl5pPr marL="1541463" indent="0">
              <a:buNone/>
              <a:defRPr/>
            </a:lvl5pPr>
          </a:lstStyle>
          <a:p>
            <a:pPr lvl="0"/>
            <a:r>
              <a:rPr lang="en-US" dirty="0" smtClean="0"/>
              <a:t>Click to edit Master text styles</a:t>
            </a:r>
          </a:p>
        </p:txBody>
      </p:sp>
      <p:sp>
        <p:nvSpPr>
          <p:cNvPr id="12" name="Rectangle 11"/>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CONTENT PAGE WITH EYEBROW &amp; IMAGE RIGHT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136" y="4652342"/>
            <a:ext cx="409583" cy="392517"/>
          </a:xfrm>
          <a:prstGeom prst="rect">
            <a:avLst/>
          </a:prstGeom>
        </p:spPr>
      </p:pic>
    </p:spTree>
    <p:extLst>
      <p:ext uri="{BB962C8B-B14F-4D97-AF65-F5344CB8AC3E}">
        <p14:creationId xmlns:p14="http://schemas.microsoft.com/office/powerpoint/2010/main" val="15171074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page with image right">
    <p:spTree>
      <p:nvGrpSpPr>
        <p:cNvPr id="1" name=""/>
        <p:cNvGrpSpPr/>
        <p:nvPr/>
      </p:nvGrpSpPr>
      <p:grpSpPr>
        <a:xfrm>
          <a:off x="0" y="0"/>
          <a:ext cx="0" cy="0"/>
          <a:chOff x="0" y="0"/>
          <a:chExt cx="0" cy="0"/>
        </a:xfrm>
      </p:grpSpPr>
      <p:sp>
        <p:nvSpPr>
          <p:cNvPr id="10" name="Rectangle 9"/>
          <p:cNvSpPr/>
          <p:nvPr userDrawn="1"/>
        </p:nvSpPr>
        <p:spPr>
          <a:xfrm>
            <a:off x="1" y="4552950"/>
            <a:ext cx="9144001" cy="602601"/>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dirty="0">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059936" y="1143000"/>
            <a:ext cx="4766229" cy="3121848"/>
          </a:xfrm>
          <a:prstGeom prst="rect">
            <a:avLst/>
          </a:prstGeom>
        </p:spPr>
        <p:txBody>
          <a:bodyPr/>
          <a:lstStyle>
            <a:lvl1pPr marL="0" indent="0">
              <a:buSzPct val="90000"/>
              <a:buFont typeface="Arial"/>
              <a:buNone/>
              <a:defRPr sz="2000" b="0" i="0">
                <a:latin typeface="Arial"/>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lvl1pPr>
              <a:defRPr b="0" i="0">
                <a:latin typeface="Trefoil Sans"/>
                <a:cs typeface="Trefoil Sans"/>
              </a:defRPr>
            </a:lvl1pPr>
          </a:lstStyle>
          <a:p>
            <a:endParaRPr lang="en-US" dirty="0"/>
          </a:p>
        </p:txBody>
      </p:sp>
      <p:sp>
        <p:nvSpPr>
          <p:cNvPr id="8" name="Text Placeholder 7"/>
          <p:cNvSpPr>
            <a:spLocks noGrp="1"/>
          </p:cNvSpPr>
          <p:nvPr>
            <p:ph type="body" sz="quarter" idx="13"/>
          </p:nvPr>
        </p:nvSpPr>
        <p:spPr>
          <a:xfrm>
            <a:off x="257019" y="1143000"/>
            <a:ext cx="3794125" cy="3135313"/>
          </a:xfrm>
        </p:spPr>
        <p:txBody>
          <a:bodyPr anchor="ctr">
            <a:normAutofit/>
          </a:bodyPr>
          <a:lstStyle>
            <a:lvl1pPr marL="0" indent="0" algn="l">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dirty="0" smtClean="0"/>
              <a:t>Click to edit Master text styles</a:t>
            </a:r>
          </a:p>
        </p:txBody>
      </p:sp>
      <p:sp>
        <p:nvSpPr>
          <p:cNvPr id="9" name="Rectangle 8"/>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CONTENT PAGE WITH TEXT</a:t>
            </a:r>
            <a:r>
              <a:rPr lang="en-US" baseline="0" dirty="0" smtClean="0"/>
              <a:t> &amp;</a:t>
            </a:r>
            <a:r>
              <a:rPr lang="en-US" dirty="0" smtClean="0"/>
              <a:t> IMAGE RIGHT</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136" y="4652342"/>
            <a:ext cx="409583" cy="392517"/>
          </a:xfrm>
          <a:prstGeom prst="rect">
            <a:avLst/>
          </a:prstGeom>
        </p:spPr>
      </p:pic>
    </p:spTree>
    <p:extLst>
      <p:ext uri="{BB962C8B-B14F-4D97-AF65-F5344CB8AC3E}">
        <p14:creationId xmlns:p14="http://schemas.microsoft.com/office/powerpoint/2010/main" val="11922112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page with image left">
    <p:spTree>
      <p:nvGrpSpPr>
        <p:cNvPr id="1" name=""/>
        <p:cNvGrpSpPr/>
        <p:nvPr/>
      </p:nvGrpSpPr>
      <p:grpSpPr>
        <a:xfrm>
          <a:off x="0" y="0"/>
          <a:ext cx="0" cy="0"/>
          <a:chOff x="0" y="0"/>
          <a:chExt cx="0" cy="0"/>
        </a:xfrm>
      </p:grpSpPr>
      <p:sp>
        <p:nvSpPr>
          <p:cNvPr id="10" name="Rectangle 9"/>
          <p:cNvSpPr/>
          <p:nvPr userDrawn="1"/>
        </p:nvSpPr>
        <p:spPr>
          <a:xfrm>
            <a:off x="1" y="4552950"/>
            <a:ext cx="9144001" cy="602601"/>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dirty="0">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68830" y="1143000"/>
            <a:ext cx="4766229" cy="3121848"/>
          </a:xfrm>
          <a:prstGeom prst="rect">
            <a:avLst/>
          </a:prstGeom>
        </p:spPr>
        <p:txBody>
          <a:bodyPr/>
          <a:lstStyle>
            <a:lvl1pPr marL="0" indent="0">
              <a:buSzPct val="90000"/>
              <a:buFont typeface="Arial"/>
              <a:buNone/>
              <a:defRPr sz="2000" b="0" i="0">
                <a:latin typeface="Arial"/>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lvl1pPr>
              <a:defRPr b="0" i="0">
                <a:latin typeface="Trefoil Sans"/>
                <a:cs typeface="Trefoil Sans"/>
              </a:defRPr>
            </a:lvl1pPr>
          </a:lstStyle>
          <a:p>
            <a:endParaRPr lang="en-US" dirty="0"/>
          </a:p>
        </p:txBody>
      </p:sp>
      <p:sp>
        <p:nvSpPr>
          <p:cNvPr id="8" name="Text Placeholder 7"/>
          <p:cNvSpPr>
            <a:spLocks noGrp="1"/>
          </p:cNvSpPr>
          <p:nvPr>
            <p:ph type="body" sz="quarter" idx="13"/>
          </p:nvPr>
        </p:nvSpPr>
        <p:spPr>
          <a:xfrm>
            <a:off x="5035059" y="1143000"/>
            <a:ext cx="3794125" cy="3135313"/>
          </a:xfrm>
        </p:spPr>
        <p:txBody>
          <a:bodyPr anchor="ctr">
            <a:normAutofit/>
          </a:bodyPr>
          <a:lstStyle>
            <a:lvl1pPr marL="0" indent="0" algn="l">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dirty="0" smtClean="0"/>
              <a:t>Click to edit Master text styles</a:t>
            </a:r>
          </a:p>
        </p:txBody>
      </p:sp>
      <p:sp>
        <p:nvSpPr>
          <p:cNvPr id="9" name="Rectangle 8"/>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CONTENT PAGE WITH TEXT</a:t>
            </a:r>
            <a:r>
              <a:rPr lang="en-US" baseline="0" dirty="0" smtClean="0"/>
              <a:t> &amp;</a:t>
            </a:r>
            <a:r>
              <a:rPr lang="en-US" dirty="0" smtClean="0"/>
              <a:t> IMAGE LEFT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136" y="4652342"/>
            <a:ext cx="409583" cy="392517"/>
          </a:xfrm>
          <a:prstGeom prst="rect">
            <a:avLst/>
          </a:prstGeom>
        </p:spPr>
      </p:pic>
    </p:spTree>
    <p:extLst>
      <p:ext uri="{BB962C8B-B14F-4D97-AF65-F5344CB8AC3E}">
        <p14:creationId xmlns:p14="http://schemas.microsoft.com/office/powerpoint/2010/main" val="26231689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xtra Content page w/trefoil">
    <p:spTree>
      <p:nvGrpSpPr>
        <p:cNvPr id="1" name=""/>
        <p:cNvGrpSpPr/>
        <p:nvPr/>
      </p:nvGrpSpPr>
      <p:grpSpPr>
        <a:xfrm>
          <a:off x="0" y="0"/>
          <a:ext cx="0" cy="0"/>
          <a:chOff x="0" y="0"/>
          <a:chExt cx="0" cy="0"/>
        </a:xfrm>
      </p:grpSpPr>
      <p:sp>
        <p:nvSpPr>
          <p:cNvPr id="14" name="Rectangle 13"/>
          <p:cNvSpPr/>
          <p:nvPr userDrawn="1"/>
        </p:nvSpPr>
        <p:spPr>
          <a:xfrm>
            <a:off x="-82549" y="-6280"/>
            <a:ext cx="9418320" cy="155448"/>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dirty="0">
              <a:latin typeface="Arial"/>
            </a:endParaRPr>
          </a:p>
        </p:txBody>
      </p:sp>
      <p:sp>
        <p:nvSpPr>
          <p:cNvPr id="2" name="Title 1"/>
          <p:cNvSpPr>
            <a:spLocks noGrp="1"/>
          </p:cNvSpPr>
          <p:nvPr>
            <p:ph type="title"/>
          </p:nvPr>
        </p:nvSpPr>
        <p:spPr>
          <a:xfrm>
            <a:off x="256032" y="192024"/>
            <a:ext cx="5832760" cy="716095"/>
          </a:xfrm>
        </p:spPr>
        <p:txBody>
          <a:bodyPr/>
          <a:lstStyle>
            <a:lvl1pPr>
              <a:defRPr>
                <a:solidFill>
                  <a:srgbClr val="000000"/>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1"/>
          </p:nvPr>
        </p:nvSpPr>
        <p:spPr/>
        <p:txBody>
          <a:bodyPr/>
          <a:lstStyle/>
          <a:p>
            <a:fld id="{990CBC6E-F1C2-1F47-ABA1-B1BBE767C3DA}" type="slidenum">
              <a:rPr lang="en-US" smtClean="0"/>
              <a:pPr/>
              <a:t>‹#›</a:t>
            </a:fld>
            <a:endParaRPr lang="en-US" dirty="0"/>
          </a:p>
        </p:txBody>
      </p:sp>
      <p:sp>
        <p:nvSpPr>
          <p:cNvPr id="4" name="Footer Placeholder 3"/>
          <p:cNvSpPr>
            <a:spLocks noGrp="1"/>
          </p:cNvSpPr>
          <p:nvPr>
            <p:ph type="ftr" sz="quarter" idx="12"/>
          </p:nvPr>
        </p:nvSpPr>
        <p:spPr>
          <a:xfrm>
            <a:off x="704088" y="4770020"/>
            <a:ext cx="5312960" cy="157162"/>
          </a:xfrm>
        </p:spPr>
        <p:txBody>
          <a:bodyPr/>
          <a:lstStyle/>
          <a:p>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548" y="4641912"/>
            <a:ext cx="411480" cy="411480"/>
          </a:xfrm>
          <a:prstGeom prst="rect">
            <a:avLst/>
          </a:prstGeom>
        </p:spPr>
      </p:pic>
      <p:sp>
        <p:nvSpPr>
          <p:cNvPr id="9" name="Rectangle 8"/>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EXTRA</a:t>
            </a:r>
            <a:r>
              <a:rPr lang="en-US" baseline="0" dirty="0" smtClean="0"/>
              <a:t> </a:t>
            </a:r>
            <a:r>
              <a:rPr lang="en-US" dirty="0" smtClean="0"/>
              <a:t>CONTENT PAGE</a:t>
            </a:r>
            <a:r>
              <a:rPr lang="en-US" baseline="0" dirty="0" smtClean="0"/>
              <a:t> W/TREFOIL</a:t>
            </a:r>
            <a:endParaRPr lang="en-US" dirty="0"/>
          </a:p>
        </p:txBody>
      </p:sp>
      <p:sp>
        <p:nvSpPr>
          <p:cNvPr id="6" name="Content Placeholder 5"/>
          <p:cNvSpPr>
            <a:spLocks noGrp="1"/>
          </p:cNvSpPr>
          <p:nvPr>
            <p:ph sz="quarter" idx="13"/>
          </p:nvPr>
        </p:nvSpPr>
        <p:spPr>
          <a:xfrm>
            <a:off x="228600" y="908050"/>
            <a:ext cx="8672512" cy="3638550"/>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80684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image - Statement box">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5143500"/>
          </a:xfrm>
        </p:spPr>
        <p:txBody>
          <a:bodyPr/>
          <a:lstStyle>
            <a:lvl1pPr marL="0" indent="0">
              <a:buNone/>
              <a:defRPr/>
            </a:lvl1pPr>
          </a:lstStyle>
          <a:p>
            <a:endParaRPr lang="en-US" dirty="0"/>
          </a:p>
        </p:txBody>
      </p:sp>
      <p:sp>
        <p:nvSpPr>
          <p:cNvPr id="3" name="Slide Number Placeholder 2"/>
          <p:cNvSpPr>
            <a:spLocks noGrp="1"/>
          </p:cNvSpPr>
          <p:nvPr>
            <p:ph type="sldNum" sz="quarter" idx="11"/>
          </p:nvPr>
        </p:nvSpPr>
        <p:spPr/>
        <p:txBody>
          <a:bodyPr/>
          <a:lstStyle/>
          <a:p>
            <a:fld id="{990CBC6E-F1C2-1F47-ABA1-B1BBE767C3DA}" type="slidenum">
              <a:rPr lang="en-US" smtClean="0"/>
              <a:pPr/>
              <a:t>‹#›</a:t>
            </a:fld>
            <a:endParaRPr lang="en-US" dirty="0"/>
          </a:p>
        </p:txBody>
      </p:sp>
      <p:sp>
        <p:nvSpPr>
          <p:cNvPr id="11" name="Text Placeholder 10"/>
          <p:cNvSpPr>
            <a:spLocks noGrp="1"/>
          </p:cNvSpPr>
          <p:nvPr>
            <p:ph type="body" sz="quarter" idx="14"/>
          </p:nvPr>
        </p:nvSpPr>
        <p:spPr>
          <a:xfrm>
            <a:off x="769937" y="3397038"/>
            <a:ext cx="7188729" cy="654262"/>
          </a:xfrm>
          <a:solidFill>
            <a:srgbClr val="006D38"/>
          </a:solidFill>
        </p:spPr>
        <p:txBody>
          <a:bodyPr lIns="91440" tIns="0" rIns="91440" bIns="73152" anchor="ctr">
            <a:noAutofit/>
          </a:bodyPr>
          <a:lstStyle>
            <a:lvl1pPr marL="115888" indent="0">
              <a:spcBef>
                <a:spcPts val="0"/>
              </a:spcBef>
              <a:buFont typeface="Arial"/>
              <a:buNone/>
              <a:defRPr sz="2000" b="1">
                <a:solidFill>
                  <a:srgbClr val="FFFFFF"/>
                </a:solidFill>
              </a:defRPr>
            </a:lvl1pPr>
          </a:lstStyle>
          <a:p>
            <a:pPr lvl="0"/>
            <a:r>
              <a:rPr lang="en-US" dirty="0" smtClean="0"/>
              <a:t>Click to edit Master text styles</a:t>
            </a:r>
          </a:p>
        </p:txBody>
      </p:sp>
      <p:sp>
        <p:nvSpPr>
          <p:cNvPr id="8" name="Rectangle 7"/>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FULL</a:t>
            </a:r>
            <a:r>
              <a:rPr lang="en-US" baseline="0" dirty="0" smtClean="0"/>
              <a:t> IMAGE &amp; STATEMENT</a:t>
            </a:r>
            <a:endParaRPr lang="en-US" dirty="0"/>
          </a:p>
        </p:txBody>
      </p:sp>
      <p:sp>
        <p:nvSpPr>
          <p:cNvPr id="2" name="Title 1"/>
          <p:cNvSpPr>
            <a:spLocks noGrp="1"/>
          </p:cNvSpPr>
          <p:nvPr>
            <p:ph type="title"/>
          </p:nvPr>
        </p:nvSpPr>
        <p:spPr>
          <a:xfrm>
            <a:off x="256030" y="192024"/>
            <a:ext cx="8641080" cy="716095"/>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363697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page Bottom Stripe">
    <p:spTree>
      <p:nvGrpSpPr>
        <p:cNvPr id="1" name=""/>
        <p:cNvGrpSpPr/>
        <p:nvPr/>
      </p:nvGrpSpPr>
      <p:grpSpPr>
        <a:xfrm>
          <a:off x="0" y="0"/>
          <a:ext cx="0" cy="0"/>
          <a:chOff x="0" y="0"/>
          <a:chExt cx="0" cy="0"/>
        </a:xfrm>
      </p:grpSpPr>
      <p:sp>
        <p:nvSpPr>
          <p:cNvPr id="5" name="Rectangle 4"/>
          <p:cNvSpPr/>
          <p:nvPr userDrawn="1"/>
        </p:nvSpPr>
        <p:spPr>
          <a:xfrm>
            <a:off x="1" y="4552950"/>
            <a:ext cx="9144001" cy="602601"/>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dirty="0">
              <a:latin typeface="Arial"/>
            </a:endParaRPr>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256032" y="1051560"/>
            <a:ext cx="8229600" cy="3181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90CBC6E-F1C2-1F47-ABA1-B1BBE767C3DA}" type="slidenum">
              <a:rPr lang="en-US" smtClean="0"/>
              <a:pPr/>
              <a:t>‹#›</a:t>
            </a:fld>
            <a:endParaRPr lang="en-US" dirty="0"/>
          </a:p>
        </p:txBody>
      </p:sp>
      <p:sp>
        <p:nvSpPr>
          <p:cNvPr id="4" name="Footer Placeholder 3"/>
          <p:cNvSpPr>
            <a:spLocks noGrp="1"/>
          </p:cNvSpPr>
          <p:nvPr>
            <p:ph type="ftr" sz="quarter" idx="12"/>
          </p:nvPr>
        </p:nvSpPr>
        <p:spPr/>
        <p:txBody>
          <a:bodyPr/>
          <a:lstStyle>
            <a:lvl1pPr>
              <a:defRPr>
                <a:solidFill>
                  <a:schemeClr val="bg1"/>
                </a:solidFill>
              </a:defRPr>
            </a:lvl1pPr>
          </a:lstStyle>
          <a:p>
            <a:endParaRPr lang="en-US" dirty="0"/>
          </a:p>
        </p:txBody>
      </p:sp>
      <p:sp>
        <p:nvSpPr>
          <p:cNvPr id="9" name="Rectangle 8"/>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FULL</a:t>
            </a:r>
            <a:r>
              <a:rPr lang="en-US" baseline="0" dirty="0" smtClean="0"/>
              <a:t> IMAGE &amp; STATEMENT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136" y="4652342"/>
            <a:ext cx="409583" cy="392517"/>
          </a:xfrm>
          <a:prstGeom prst="rect">
            <a:avLst/>
          </a:prstGeom>
        </p:spPr>
      </p:pic>
    </p:spTree>
    <p:extLst>
      <p:ext uri="{BB962C8B-B14F-4D97-AF65-F5344CB8AC3E}">
        <p14:creationId xmlns:p14="http://schemas.microsoft.com/office/powerpoint/2010/main" val="28466259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 Right, 1/2 page bleed">
    <p:spTree>
      <p:nvGrpSpPr>
        <p:cNvPr id="1" name=""/>
        <p:cNvGrpSpPr/>
        <p:nvPr/>
      </p:nvGrpSpPr>
      <p:grpSpPr>
        <a:xfrm>
          <a:off x="0" y="0"/>
          <a:ext cx="0" cy="0"/>
          <a:chOff x="0" y="0"/>
          <a:chExt cx="0" cy="0"/>
        </a:xfrm>
      </p:grpSpPr>
      <p:sp>
        <p:nvSpPr>
          <p:cNvPr id="6" name="Rectangle 5"/>
          <p:cNvSpPr/>
          <p:nvPr userDrawn="1"/>
        </p:nvSpPr>
        <p:spPr>
          <a:xfrm>
            <a:off x="1" y="0"/>
            <a:ext cx="9144002" cy="1143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Arial"/>
            </a:endParaRPr>
          </a:p>
        </p:txBody>
      </p:sp>
      <p:sp>
        <p:nvSpPr>
          <p:cNvPr id="8" name="Picture Placeholder 7"/>
          <p:cNvSpPr>
            <a:spLocks noGrp="1"/>
          </p:cNvSpPr>
          <p:nvPr>
            <p:ph type="pic" sz="quarter" idx="10"/>
          </p:nvPr>
        </p:nvSpPr>
        <p:spPr>
          <a:xfrm>
            <a:off x="3652762" y="1144178"/>
            <a:ext cx="5491238" cy="3999322"/>
          </a:xfrm>
          <a:prstGeom prst="rect">
            <a:avLst/>
          </a:prstGeom>
          <a:solidFill>
            <a:schemeClr val="bg1">
              <a:lumMod val="95000"/>
            </a:schemeClr>
          </a:solidFill>
        </p:spPr>
        <p:txBody>
          <a:bodyPr/>
          <a:lstStyle>
            <a:lvl1pPr>
              <a:buSzPct val="100000"/>
              <a:defRPr/>
            </a:lvl1pPr>
          </a:lstStyle>
          <a:p>
            <a:r>
              <a:rPr lang="en-US" dirty="0" smtClean="0"/>
              <a:t>Drag picture to placeholder or click icon to add</a:t>
            </a:r>
            <a:endParaRPr lang="en-US" dirty="0"/>
          </a:p>
        </p:txBody>
      </p:sp>
      <p:sp>
        <p:nvSpPr>
          <p:cNvPr id="13" name="Content Placeholder 2"/>
          <p:cNvSpPr>
            <a:spLocks noGrp="1"/>
          </p:cNvSpPr>
          <p:nvPr>
            <p:ph sz="half" idx="11"/>
          </p:nvPr>
        </p:nvSpPr>
        <p:spPr>
          <a:xfrm>
            <a:off x="263240" y="1371600"/>
            <a:ext cx="3154874" cy="3547814"/>
          </a:xfrm>
          <a:prstGeom prst="rect">
            <a:avLst/>
          </a:prstGeom>
        </p:spPr>
        <p:txBody>
          <a:bodyPr>
            <a:normAutofit/>
          </a:bodyPr>
          <a:lstStyle>
            <a:lvl1pPr marL="0" indent="0">
              <a:buClrTx/>
              <a:buSzPct val="100000"/>
              <a:buNone/>
              <a:defRPr sz="2400">
                <a:solidFill>
                  <a:schemeClr val="tx1"/>
                </a:solidFill>
              </a:defRPr>
            </a:lvl1pPr>
            <a:lvl2pPr marL="192024" indent="-192024">
              <a:buClrTx/>
              <a:buSzPct val="100000"/>
              <a:buFont typeface="Arial"/>
              <a:buChar char="•"/>
              <a:defRPr sz="2400">
                <a:solidFill>
                  <a:schemeClr val="tx1"/>
                </a:solidFill>
              </a:defRPr>
            </a:lvl2pPr>
            <a:lvl3pPr>
              <a:buClr>
                <a:srgbClr val="006601"/>
              </a:buClr>
              <a:defRPr sz="1600"/>
            </a:lvl3pPr>
            <a:lvl4pPr>
              <a:buClr>
                <a:srgbClr val="006601"/>
              </a:buClr>
              <a:defRPr sz="1600"/>
            </a:lvl4pPr>
            <a:lvl5pPr>
              <a:buClr>
                <a:srgbClr val="006601"/>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3" name="Slide Number Placeholder 2"/>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Rectangle 6"/>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PHOTO RIGHT, ½-PAGE BLEED</a:t>
            </a:r>
            <a:endParaRPr lang="en-US" dirty="0"/>
          </a:p>
        </p:txBody>
      </p:sp>
    </p:spTree>
    <p:extLst>
      <p:ext uri="{BB962C8B-B14F-4D97-AF65-F5344CB8AC3E}">
        <p14:creationId xmlns:p14="http://schemas.microsoft.com/office/powerpoint/2010/main" val="34122747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me - Photo Left 1/2 page bleed">
    <p:spTree>
      <p:nvGrpSpPr>
        <p:cNvPr id="1" name=""/>
        <p:cNvGrpSpPr/>
        <p:nvPr/>
      </p:nvGrpSpPr>
      <p:grpSpPr>
        <a:xfrm>
          <a:off x="0" y="0"/>
          <a:ext cx="0" cy="0"/>
          <a:chOff x="0" y="0"/>
          <a:chExt cx="0" cy="0"/>
        </a:xfrm>
      </p:grpSpPr>
      <p:sp>
        <p:nvSpPr>
          <p:cNvPr id="13" name="Content Placeholder 2"/>
          <p:cNvSpPr>
            <a:spLocks noGrp="1"/>
          </p:cNvSpPr>
          <p:nvPr>
            <p:ph sz="half" idx="11"/>
          </p:nvPr>
        </p:nvSpPr>
        <p:spPr>
          <a:xfrm>
            <a:off x="5721803" y="1397000"/>
            <a:ext cx="3154874" cy="3187700"/>
          </a:xfrm>
          <a:prstGeom prst="rect">
            <a:avLst/>
          </a:prstGeom>
        </p:spPr>
        <p:txBody>
          <a:bodyPr>
            <a:normAutofit/>
          </a:bodyPr>
          <a:lstStyle>
            <a:lvl1pPr marL="0" indent="0">
              <a:buClrTx/>
              <a:buSzPct val="100000"/>
              <a:buNone/>
              <a:defRPr sz="2400">
                <a:solidFill>
                  <a:schemeClr val="tx1"/>
                </a:solidFill>
              </a:defRPr>
            </a:lvl1pPr>
            <a:lvl2pPr marL="192024" indent="-192024">
              <a:buClrTx/>
              <a:buSzPct val="100000"/>
              <a:buFont typeface="Arial"/>
              <a:buChar char="•"/>
              <a:defRPr sz="2400">
                <a:solidFill>
                  <a:schemeClr val="tx1"/>
                </a:solidFill>
              </a:defRPr>
            </a:lvl2pPr>
            <a:lvl3pPr>
              <a:buClr>
                <a:srgbClr val="006601"/>
              </a:buClr>
              <a:defRPr sz="1600"/>
            </a:lvl3pPr>
            <a:lvl4pPr>
              <a:buClr>
                <a:srgbClr val="006601"/>
              </a:buClr>
              <a:defRPr sz="1600"/>
            </a:lvl4pPr>
            <a:lvl5pPr>
              <a:buClr>
                <a:srgbClr val="006601"/>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8" name="Picture Placeholder 7"/>
          <p:cNvSpPr>
            <a:spLocks noGrp="1"/>
          </p:cNvSpPr>
          <p:nvPr>
            <p:ph type="pic" sz="quarter" idx="10"/>
          </p:nvPr>
        </p:nvSpPr>
        <p:spPr>
          <a:xfrm>
            <a:off x="0" y="1144178"/>
            <a:ext cx="5491238" cy="3999322"/>
          </a:xfrm>
          <a:prstGeom prst="rect">
            <a:avLst/>
          </a:prstGeom>
          <a:solidFill>
            <a:schemeClr val="bg1">
              <a:lumMod val="95000"/>
            </a:schemeClr>
          </a:solidFill>
        </p:spPr>
        <p:txBody>
          <a:bodyPr/>
          <a:lstStyle>
            <a:lvl1pPr>
              <a:buSzPct val="100000"/>
              <a:defRPr/>
            </a:lvl1pPr>
          </a:lstStyle>
          <a:p>
            <a:r>
              <a:rPr lang="en-US" dirty="0" smtClean="0"/>
              <a:t>Drag picture to placeholder or click icon to add</a:t>
            </a:r>
            <a:endParaRPr lang="en-US" dirty="0"/>
          </a:p>
        </p:txBody>
      </p:sp>
      <p:sp>
        <p:nvSpPr>
          <p:cNvPr id="3" name="Slide Number Placeholder 2"/>
          <p:cNvSpPr>
            <a:spLocks noGrp="1"/>
          </p:cNvSpPr>
          <p:nvPr>
            <p:ph type="sldNum" sz="quarter" idx="12"/>
          </p:nvPr>
        </p:nvSpPr>
        <p:spPr/>
        <p:txBody>
          <a:bodyPr/>
          <a:lstStyle/>
          <a:p>
            <a:fld id="{F8C12AA3-6E81-C746-8BB2-6661939CBDDC}" type="slidenum">
              <a:rPr lang="en-US" smtClean="0"/>
              <a:pPr/>
              <a:t>‹#›</a:t>
            </a:fld>
            <a:endParaRPr lang="en-US" dirty="0"/>
          </a:p>
        </p:txBody>
      </p:sp>
      <p:sp>
        <p:nvSpPr>
          <p:cNvPr id="6" name="Rectangle 5"/>
          <p:cNvSpPr/>
          <p:nvPr userDrawn="1"/>
        </p:nvSpPr>
        <p:spPr>
          <a:xfrm>
            <a:off x="1" y="0"/>
            <a:ext cx="9144002" cy="1143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Rectangle 6"/>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PHOTO LEFT, ½-PAGE BLEED</a:t>
            </a:r>
            <a:endParaRPr lang="en-US" dirty="0"/>
          </a:p>
        </p:txBody>
      </p:sp>
    </p:spTree>
    <p:extLst>
      <p:ext uri="{BB962C8B-B14F-4D97-AF65-F5344CB8AC3E}">
        <p14:creationId xmlns:p14="http://schemas.microsoft.com/office/powerpoint/2010/main" val="19818184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tyle A">
    <p:spTree>
      <p:nvGrpSpPr>
        <p:cNvPr id="1" name=""/>
        <p:cNvGrpSpPr/>
        <p:nvPr/>
      </p:nvGrpSpPr>
      <p:grpSpPr>
        <a:xfrm>
          <a:off x="0" y="0"/>
          <a:ext cx="0" cy="0"/>
          <a:chOff x="0" y="0"/>
          <a:chExt cx="0" cy="0"/>
        </a:xfrm>
      </p:grpSpPr>
      <p:sp>
        <p:nvSpPr>
          <p:cNvPr id="2" name="Rectangle 1"/>
          <p:cNvSpPr/>
          <p:nvPr userDrawn="1"/>
        </p:nvSpPr>
        <p:spPr>
          <a:xfrm>
            <a:off x="166111" y="4644417"/>
            <a:ext cx="571499" cy="410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Picture Placeholder 2"/>
          <p:cNvSpPr>
            <a:spLocks noGrp="1"/>
          </p:cNvSpPr>
          <p:nvPr>
            <p:ph type="pic" idx="10"/>
          </p:nvPr>
        </p:nvSpPr>
        <p:spPr>
          <a:xfrm>
            <a:off x="0" y="1147149"/>
            <a:ext cx="9144000" cy="4017625"/>
          </a:xfrm>
          <a:prstGeom prst="rect">
            <a:avLst/>
          </a:prstGeom>
        </p:spPr>
        <p:txBody>
          <a:bodyPr/>
          <a:lstStyle>
            <a:lvl1pPr marL="0" indent="0">
              <a:buNone/>
              <a:defRPr sz="32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3" name="Subtitle 2"/>
          <p:cNvSpPr>
            <a:spLocks noGrp="1"/>
          </p:cNvSpPr>
          <p:nvPr>
            <p:ph type="subTitle" idx="1"/>
          </p:nvPr>
        </p:nvSpPr>
        <p:spPr>
          <a:xfrm>
            <a:off x="417286" y="3155962"/>
            <a:ext cx="8309428" cy="981284"/>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tIns="0" bIns="73152" rtlCol="0" anchor="ctr">
            <a:normAutofit/>
          </a:bodyPr>
          <a:lstStyle>
            <a:lvl1pPr marL="0" indent="0" algn="ctr">
              <a:buNone/>
              <a:defRPr lang="en-US" sz="3200" b="1" i="0" dirty="0">
                <a:solidFill>
                  <a:srgbClr val="00AE58"/>
                </a:solidFill>
                <a:latin typeface="Arial"/>
                <a:cs typeface="Arial"/>
              </a:defRPr>
            </a:lvl1pPr>
          </a:lstStyle>
          <a:p>
            <a:pPr marL="0" lvl="0" algn="ctr"/>
            <a:r>
              <a:rPr lang="en-US" dirty="0" smtClean="0"/>
              <a:t>Click to edit Master subtitle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5952" y="157765"/>
            <a:ext cx="1621041" cy="704088"/>
          </a:xfrm>
          <a:prstGeom prst="rect">
            <a:avLst/>
          </a:prstGeom>
        </p:spPr>
      </p:pic>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7" name="Rectangle 6"/>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TITLE</a:t>
            </a:r>
            <a:r>
              <a:rPr lang="en-US" baseline="0" dirty="0" smtClean="0"/>
              <a:t> STYLE A</a:t>
            </a:r>
            <a:endParaRPr lang="en-US" dirty="0"/>
          </a:p>
        </p:txBody>
      </p:sp>
    </p:spTree>
    <p:extLst>
      <p:ext uri="{BB962C8B-B14F-4D97-AF65-F5344CB8AC3E}">
        <p14:creationId xmlns:p14="http://schemas.microsoft.com/office/powerpoint/2010/main" val="17708669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Title bar">
    <p:spTree>
      <p:nvGrpSpPr>
        <p:cNvPr id="1" name=""/>
        <p:cNvGrpSpPr/>
        <p:nvPr/>
      </p:nvGrpSpPr>
      <p:grpSpPr>
        <a:xfrm>
          <a:off x="0" y="0"/>
          <a:ext cx="0" cy="0"/>
          <a:chOff x="0" y="0"/>
          <a:chExt cx="0" cy="0"/>
        </a:xfrm>
      </p:grpSpPr>
      <p:sp>
        <p:nvSpPr>
          <p:cNvPr id="7" name="Rectangle 6"/>
          <p:cNvSpPr/>
          <p:nvPr userDrawn="1"/>
        </p:nvSpPr>
        <p:spPr>
          <a:xfrm>
            <a:off x="81280" y="4610100"/>
            <a:ext cx="772160" cy="480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6110" y="4644059"/>
            <a:ext cx="571500" cy="411480"/>
          </a:xfrm>
          <a:prstGeom prst="rect">
            <a:avLst/>
          </a:prstGeom>
        </p:spPr>
      </p:pic>
      <p:sp>
        <p:nvSpPr>
          <p:cNvPr id="8" name="Rectangle 7"/>
          <p:cNvSpPr/>
          <p:nvPr userDrawn="1"/>
        </p:nvSpPr>
        <p:spPr>
          <a:xfrm>
            <a:off x="145790" y="4610100"/>
            <a:ext cx="772160" cy="480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 name="Picture Placeholder 2"/>
          <p:cNvSpPr>
            <a:spLocks noGrp="1"/>
          </p:cNvSpPr>
          <p:nvPr>
            <p:ph type="pic" idx="1"/>
          </p:nvPr>
        </p:nvSpPr>
        <p:spPr>
          <a:xfrm>
            <a:off x="0" y="1168400"/>
            <a:ext cx="9144000" cy="3975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2" name="Slide Number Placeholder 1"/>
          <p:cNvSpPr>
            <a:spLocks noGrp="1"/>
          </p:cNvSpPr>
          <p:nvPr>
            <p:ph type="sldNum" sz="quarter" idx="10"/>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10" name="Title 9"/>
          <p:cNvSpPr>
            <a:spLocks noGrp="1"/>
          </p:cNvSpPr>
          <p:nvPr>
            <p:ph type="title"/>
          </p:nvPr>
        </p:nvSpPr>
        <p:spPr/>
        <p:txBody>
          <a:bodyPr/>
          <a:lstStyle/>
          <a:p>
            <a:r>
              <a:rPr lang="en-US" dirty="0" smtClean="0"/>
              <a:t>Click to edit Master title style</a:t>
            </a:r>
            <a:endParaRPr lang="en-US" dirty="0"/>
          </a:p>
        </p:txBody>
      </p:sp>
      <p:sp>
        <p:nvSpPr>
          <p:cNvPr id="9" name="Rectangle 8"/>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PICTURE</a:t>
            </a:r>
            <a:r>
              <a:rPr lang="en-US" baseline="0" dirty="0" smtClean="0"/>
              <a:t> WITH TITLE BAR</a:t>
            </a:r>
            <a:endParaRPr lang="en-US" dirty="0"/>
          </a:p>
        </p:txBody>
      </p:sp>
    </p:spTree>
    <p:extLst>
      <p:ext uri="{BB962C8B-B14F-4D97-AF65-F5344CB8AC3E}">
        <p14:creationId xmlns:p14="http://schemas.microsoft.com/office/powerpoint/2010/main" val="42776709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Rectangle 4"/>
          <p:cNvSpPr/>
          <p:nvPr userDrawn="1"/>
        </p:nvSpPr>
        <p:spPr>
          <a:xfrm>
            <a:off x="81280" y="4610100"/>
            <a:ext cx="772160" cy="480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 name="Table Placeholder 6"/>
          <p:cNvSpPr>
            <a:spLocks noGrp="1"/>
          </p:cNvSpPr>
          <p:nvPr>
            <p:ph type="tbl" sz="quarter" idx="10"/>
          </p:nvPr>
        </p:nvSpPr>
        <p:spPr>
          <a:xfrm>
            <a:off x="460680" y="1237325"/>
            <a:ext cx="8229600" cy="3372775"/>
          </a:xfrm>
          <a:prstGeom prst="rect">
            <a:avLst/>
          </a:prstGeom>
        </p:spPr>
        <p:txBody>
          <a:bodyPr>
            <a:normAutofit/>
          </a:bodyPr>
          <a:lstStyle>
            <a:lvl1pPr marL="0" indent="0">
              <a:buNone/>
              <a:defRPr sz="2200"/>
            </a:lvl1pPr>
          </a:lstStyle>
          <a:p>
            <a:endParaRPr lang="en-US" dirty="0"/>
          </a:p>
        </p:txBody>
      </p:sp>
      <p:sp>
        <p:nvSpPr>
          <p:cNvPr id="3" name="Slide Number Placeholder 2"/>
          <p:cNvSpPr>
            <a:spLocks noGrp="1"/>
          </p:cNvSpPr>
          <p:nvPr>
            <p:ph type="sldNum" sz="quarter" idx="11"/>
          </p:nvPr>
        </p:nvSpPr>
        <p:spPr/>
        <p:txBody>
          <a:bodyPr/>
          <a:lstStyle/>
          <a:p>
            <a:fld id="{F8C12AA3-6E81-C746-8BB2-6661939CBDDC}" type="slidenum">
              <a:rPr lang="en-US" smtClean="0"/>
              <a:pPr/>
              <a:t>‹#›</a:t>
            </a:fld>
            <a:endParaRPr lang="en-US" dirty="0"/>
          </a:p>
        </p:txBody>
      </p:sp>
      <p:sp>
        <p:nvSpPr>
          <p:cNvPr id="6" name="Rectangle 5"/>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TABLE WITH TITLE</a:t>
            </a:r>
            <a:endParaRPr lang="en-US" dirty="0"/>
          </a:p>
        </p:txBody>
      </p:sp>
    </p:spTree>
    <p:extLst>
      <p:ext uri="{BB962C8B-B14F-4D97-AF65-F5344CB8AC3E}">
        <p14:creationId xmlns:p14="http://schemas.microsoft.com/office/powerpoint/2010/main" val="19166229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harts Slide - Single">
    <p:spTree>
      <p:nvGrpSpPr>
        <p:cNvPr id="1" name=""/>
        <p:cNvGrpSpPr/>
        <p:nvPr/>
      </p:nvGrpSpPr>
      <p:grpSpPr>
        <a:xfrm>
          <a:off x="0" y="0"/>
          <a:ext cx="0" cy="0"/>
          <a:chOff x="0" y="0"/>
          <a:chExt cx="0" cy="0"/>
        </a:xfrm>
      </p:grpSpPr>
      <p:sp>
        <p:nvSpPr>
          <p:cNvPr id="3" name="Rectangle 2"/>
          <p:cNvSpPr/>
          <p:nvPr userDrawn="1"/>
        </p:nvSpPr>
        <p:spPr>
          <a:xfrm>
            <a:off x="81280" y="4610100"/>
            <a:ext cx="772160" cy="480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foil Sans Pro"/>
            </a:endParaRPr>
          </a:p>
        </p:txBody>
      </p:sp>
      <p:sp>
        <p:nvSpPr>
          <p:cNvPr id="4" name="Chart Placeholder 3"/>
          <p:cNvSpPr>
            <a:spLocks noGrp="1"/>
          </p:cNvSpPr>
          <p:nvPr>
            <p:ph type="chart" sz="quarter" idx="10"/>
          </p:nvPr>
        </p:nvSpPr>
        <p:spPr>
          <a:xfrm>
            <a:off x="1068070" y="1602821"/>
            <a:ext cx="6958330" cy="3255169"/>
          </a:xfrm>
          <a:prstGeom prst="rect">
            <a:avLst/>
          </a:prstGeom>
        </p:spPr>
        <p:txBody>
          <a:bodyPr/>
          <a:lstStyle>
            <a:lvl1pPr marL="0" indent="0">
              <a:buNone/>
              <a:defRPr/>
            </a:lvl1pPr>
          </a:lstStyle>
          <a:p>
            <a:endParaRPr lang="en-US" dirty="0"/>
          </a:p>
        </p:txBody>
      </p:sp>
      <p:sp>
        <p:nvSpPr>
          <p:cNvPr id="9" name="Text Placeholder 8"/>
          <p:cNvSpPr>
            <a:spLocks noGrp="1"/>
          </p:cNvSpPr>
          <p:nvPr>
            <p:ph type="body" sz="quarter" idx="12"/>
          </p:nvPr>
        </p:nvSpPr>
        <p:spPr>
          <a:xfrm>
            <a:off x="265176" y="1143000"/>
            <a:ext cx="8143590" cy="548164"/>
          </a:xfrm>
          <a:prstGeom prst="rect">
            <a:avLst/>
          </a:prstGeom>
        </p:spPr>
        <p:txBody>
          <a:bodyPr/>
          <a:lstStyle>
            <a:lvl1pPr marL="0" indent="0">
              <a:buFontTx/>
              <a:buNone/>
              <a:defRPr b="1" i="0">
                <a:latin typeface="Trefoil Sans"/>
                <a:cs typeface="Trefoil Sans"/>
              </a:defRPr>
            </a:lvl1pPr>
          </a:lstStyle>
          <a:p>
            <a:pPr lvl="0"/>
            <a:r>
              <a:rPr lang="en-US" dirty="0" smtClean="0"/>
              <a:t>Click to edit Master text styles</a:t>
            </a:r>
            <a:endParaRPr lang="en-US" dirty="0"/>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6111" y="4642861"/>
            <a:ext cx="429633" cy="411480"/>
          </a:xfrm>
          <a:prstGeom prst="rect">
            <a:avLst/>
          </a:prstGeom>
        </p:spPr>
      </p:pic>
      <p:sp>
        <p:nvSpPr>
          <p:cNvPr id="11" name="Rectangle 10"/>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CHART WITH TITLE &amp;</a:t>
            </a:r>
            <a:r>
              <a:rPr lang="en-US" baseline="0" dirty="0" smtClean="0"/>
              <a:t> SUB-TITLE</a:t>
            </a:r>
            <a:endParaRPr lang="en-US" dirty="0"/>
          </a:p>
        </p:txBody>
      </p:sp>
    </p:spTree>
    <p:extLst>
      <p:ext uri="{BB962C8B-B14F-4D97-AF65-F5344CB8AC3E}">
        <p14:creationId xmlns:p14="http://schemas.microsoft.com/office/powerpoint/2010/main" val="10793467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07820" y="29772"/>
            <a:ext cx="736180" cy="274194"/>
          </a:xfrm>
          <a:prstGeom prst="rect">
            <a:avLst/>
          </a:prstGeom>
        </p:spPr>
        <p:txBody>
          <a:bodyPr/>
          <a:lstStyle/>
          <a:p>
            <a:fld id="{44793BE8-32BF-4C0F-8456-E6FEB7ED53AF}" type="slidenum">
              <a:rPr lang="en-US" smtClean="0"/>
              <a:pPr/>
              <a:t>‹#›</a:t>
            </a:fld>
            <a:endParaRPr lang="en-US" dirty="0"/>
          </a:p>
        </p:txBody>
      </p:sp>
      <p:sp>
        <p:nvSpPr>
          <p:cNvPr id="13" name="Content Placeholder 2"/>
          <p:cNvSpPr>
            <a:spLocks noGrp="1"/>
          </p:cNvSpPr>
          <p:nvPr>
            <p:ph idx="14"/>
          </p:nvPr>
        </p:nvSpPr>
        <p:spPr>
          <a:xfrm>
            <a:off x="110086" y="1419340"/>
            <a:ext cx="8857846" cy="2596321"/>
          </a:xfrm>
          <a:noFill/>
        </p:spPr>
        <p:txBody>
          <a:bodyPr vert="horz" lIns="91440" tIns="45720" rIns="91440" bIns="45720" rtlCol="0">
            <a:noAutofit/>
          </a:bodyPr>
          <a:lstStyle>
            <a:lvl1pPr marL="0" indent="0" algn="l" defTabSz="605150" rtl="0" eaLnBrk="1" latinLnBrk="0" hangingPunct="1">
              <a:spcBef>
                <a:spcPct val="20000"/>
              </a:spcBef>
              <a:buFont typeface="Arial" pitchFamily="34" charset="0"/>
              <a:buNone/>
              <a:defRPr lang="en-US" sz="1324" kern="1200" dirty="0" smtClean="0">
                <a:solidFill>
                  <a:schemeClr val="tx1"/>
                </a:solidFill>
                <a:latin typeface="Omnes_GirlScouts Regular" pitchFamily="50" charset="0"/>
                <a:ea typeface="+mn-ea"/>
                <a:cs typeface="+mn-cs"/>
              </a:defRPr>
            </a:lvl1pPr>
            <a:lvl2pPr marL="225881" indent="-153389" algn="l" defTabSz="605150" rtl="0" eaLnBrk="1" latinLnBrk="0" hangingPunct="1">
              <a:spcBef>
                <a:spcPct val="20000"/>
              </a:spcBef>
              <a:buClr>
                <a:schemeClr val="tx1"/>
              </a:buClr>
              <a:buFont typeface="Arial" pitchFamily="34" charset="0"/>
              <a:buChar char="•"/>
              <a:defRPr lang="en-US" sz="1324" kern="1200" dirty="0" smtClean="0">
                <a:solidFill>
                  <a:schemeClr val="tx1"/>
                </a:solidFill>
                <a:latin typeface="Omnes_GirlScouts Regular" pitchFamily="50" charset="0"/>
                <a:ea typeface="+mn-ea"/>
                <a:cs typeface="+mn-cs"/>
              </a:defRPr>
            </a:lvl2pPr>
            <a:lvl3pPr marL="376117" indent="-110314" algn="l" defTabSz="605150" rtl="0" eaLnBrk="1" latinLnBrk="0" hangingPunct="1">
              <a:spcBef>
                <a:spcPct val="20000"/>
              </a:spcBef>
              <a:buClr>
                <a:schemeClr val="tx1"/>
              </a:buClr>
              <a:buFont typeface="Arial" pitchFamily="34" charset="0"/>
              <a:buChar char="•"/>
              <a:tabLst/>
              <a:defRPr lang="en-US" sz="1191" kern="1200" dirty="0" smtClean="0">
                <a:solidFill>
                  <a:schemeClr val="tx1"/>
                </a:solidFill>
                <a:latin typeface="Omnes_GirlScouts Regular" pitchFamily="50" charset="0"/>
                <a:ea typeface="+mn-ea"/>
                <a:cs typeface="+mn-cs"/>
              </a:defRPr>
            </a:lvl3pPr>
            <a:lvl4pPr marL="531607" indent="-118719" algn="l" defTabSz="605150" rtl="0" eaLnBrk="1" latinLnBrk="0" hangingPunct="1">
              <a:spcBef>
                <a:spcPct val="20000"/>
              </a:spcBef>
              <a:buClr>
                <a:schemeClr val="tx1"/>
              </a:buClr>
              <a:buFont typeface="Arial" pitchFamily="34" charset="0"/>
              <a:buChar char="•"/>
              <a:defRPr lang="en-US" sz="1059" kern="1200" dirty="0" smtClean="0">
                <a:solidFill>
                  <a:schemeClr val="tx1"/>
                </a:solidFill>
                <a:latin typeface="Omnes_GirlScouts Regular" pitchFamily="50" charset="0"/>
                <a:ea typeface="+mn-ea"/>
                <a:cs typeface="+mn-cs"/>
              </a:defRPr>
            </a:lvl4pPr>
            <a:lvl5pPr marL="678692" indent="-110314" algn="l" defTabSz="605150" rtl="0" eaLnBrk="1" latinLnBrk="0" hangingPunct="1">
              <a:spcBef>
                <a:spcPct val="20000"/>
              </a:spcBef>
              <a:buClr>
                <a:schemeClr val="tx1"/>
              </a:buClr>
              <a:buFont typeface="Arial" pitchFamily="34" charset="0"/>
              <a:buChar char="•"/>
              <a:defRPr lang="en-US" sz="1059" kern="1200" dirty="0">
                <a:solidFill>
                  <a:schemeClr val="tx1"/>
                </a:solidFill>
                <a:latin typeface="Omnes_GirlScouts Regular" pitchFamily="50"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hasCustomPrompt="1"/>
          </p:nvPr>
        </p:nvSpPr>
        <p:spPr>
          <a:xfrm>
            <a:off x="94088" y="189667"/>
            <a:ext cx="6459402" cy="605118"/>
          </a:xfrm>
        </p:spPr>
        <p:txBody>
          <a:bodyPr anchor="t" anchorCtr="0"/>
          <a:lstStyle>
            <a:lvl1pPr algn="l">
              <a:defRPr sz="3177">
                <a:latin typeface="Arial"/>
                <a:cs typeface="Arial"/>
              </a:defRPr>
            </a:lvl1pPr>
          </a:lstStyle>
          <a:p>
            <a:r>
              <a:rPr lang="en-US" dirty="0" smtClean="0"/>
              <a:t>Click to add title</a:t>
            </a:r>
            <a:endParaRPr lang="en-US" dirty="0"/>
          </a:p>
        </p:txBody>
      </p:sp>
    </p:spTree>
    <p:extLst>
      <p:ext uri="{BB962C8B-B14F-4D97-AF65-F5344CB8AC3E}">
        <p14:creationId xmlns:p14="http://schemas.microsoft.com/office/powerpoint/2010/main" val="4263526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B67F6D51-2D73-4B44-A1BE-7DFF967CD7B3}" type="datetimeFigureOut">
              <a:rPr lang="en-US" smtClean="0"/>
              <a:pPr/>
              <a:t>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871044-271E-47F5-AF75-8EFCA3CBFD34}" type="slidenum">
              <a:rPr lang="en-US" smtClean="0"/>
              <a:pPr/>
              <a:t>‹#›</a:t>
            </a:fld>
            <a:endParaRPr lang="en-US"/>
          </a:p>
        </p:txBody>
      </p:sp>
    </p:spTree>
    <p:extLst>
      <p:ext uri="{BB962C8B-B14F-4D97-AF65-F5344CB8AC3E}">
        <p14:creationId xmlns:p14="http://schemas.microsoft.com/office/powerpoint/2010/main" val="3238577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B67F6D51-2D73-4B44-A1BE-7DFF967CD7B3}" type="datetimeFigureOut">
              <a:rPr lang="en-US" smtClean="0"/>
              <a:pPr/>
              <a:t>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871044-271E-47F5-AF75-8EFCA3CBFD34}" type="slidenum">
              <a:rPr lang="en-US" smtClean="0"/>
              <a:pPr/>
              <a:t>‹#›</a:t>
            </a:fld>
            <a:endParaRPr lang="en-US"/>
          </a:p>
        </p:txBody>
      </p:sp>
    </p:spTree>
    <p:extLst>
      <p:ext uri="{BB962C8B-B14F-4D97-AF65-F5344CB8AC3E}">
        <p14:creationId xmlns:p14="http://schemas.microsoft.com/office/powerpoint/2010/main" val="18656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tyle B">
    <p:spTree>
      <p:nvGrpSpPr>
        <p:cNvPr id="1" name=""/>
        <p:cNvGrpSpPr/>
        <p:nvPr/>
      </p:nvGrpSpPr>
      <p:grpSpPr>
        <a:xfrm>
          <a:off x="0" y="0"/>
          <a:ext cx="0" cy="0"/>
          <a:chOff x="0" y="0"/>
          <a:chExt cx="0" cy="0"/>
        </a:xfrm>
      </p:grpSpPr>
      <p:sp>
        <p:nvSpPr>
          <p:cNvPr id="8" name="Rectangle 7"/>
          <p:cNvSpPr/>
          <p:nvPr userDrawn="1"/>
        </p:nvSpPr>
        <p:spPr>
          <a:xfrm>
            <a:off x="1" y="4214990"/>
            <a:ext cx="9144002" cy="92851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l"/>
            <a:endParaRPr lang="en-US" dirty="0">
              <a:latin typeface="Arial"/>
            </a:endParaRPr>
          </a:p>
        </p:txBody>
      </p:sp>
      <p:sp>
        <p:nvSpPr>
          <p:cNvPr id="7" name="Picture Placeholder 6"/>
          <p:cNvSpPr>
            <a:spLocks noGrp="1"/>
          </p:cNvSpPr>
          <p:nvPr>
            <p:ph type="pic" sz="quarter" idx="10"/>
          </p:nvPr>
        </p:nvSpPr>
        <p:spPr>
          <a:xfrm>
            <a:off x="0" y="1113367"/>
            <a:ext cx="9144000" cy="3179233"/>
          </a:xfrm>
          <a:prstGeom prst="rect">
            <a:avLst/>
          </a:prstGeom>
        </p:spPr>
        <p:txBody>
          <a:bodyPr/>
          <a:lstStyle>
            <a:lvl1pPr marL="0" indent="0">
              <a:buNone/>
              <a:defRPr/>
            </a:lvl1pPr>
          </a:lstStyle>
          <a:p>
            <a:endParaRPr lang="en-US" dirty="0"/>
          </a:p>
        </p:txBody>
      </p:sp>
      <p:sp>
        <p:nvSpPr>
          <p:cNvPr id="2" name="Title 1"/>
          <p:cNvSpPr>
            <a:spLocks noGrp="1"/>
          </p:cNvSpPr>
          <p:nvPr>
            <p:ph type="title"/>
          </p:nvPr>
        </p:nvSpPr>
        <p:spPr>
          <a:xfrm>
            <a:off x="0" y="4214990"/>
            <a:ext cx="9144000" cy="928510"/>
          </a:xfrm>
          <a:noFill/>
          <a:ln>
            <a:noFill/>
          </a:ln>
        </p:spPr>
        <p:txBody>
          <a:bodyPr lIns="274320" tIns="45720" rIns="182880"/>
          <a:lstStyle/>
          <a:p>
            <a:r>
              <a:rPr lang="en-US" dirty="0" smtClean="0"/>
              <a:t>Click to edit Master title style</a:t>
            </a:r>
            <a:endParaRPr lang="en-US" dirty="0"/>
          </a:p>
        </p:txBody>
      </p:sp>
      <p:sp>
        <p:nvSpPr>
          <p:cNvPr id="4" name="Slide Number Placeholder 3"/>
          <p:cNvSpPr>
            <a:spLocks noGrp="1"/>
          </p:cNvSpPr>
          <p:nvPr>
            <p:ph type="sldNum" sz="quarter" idx="12"/>
          </p:nvPr>
        </p:nvSpPr>
        <p:spPr>
          <a:ln>
            <a:noFill/>
          </a:ln>
        </p:spPr>
        <p:txBody>
          <a:bodyPr/>
          <a:lstStyle>
            <a:lvl1pPr>
              <a:defRPr>
                <a:solidFill>
                  <a:srgbClr val="FFFFFF"/>
                </a:solidFill>
              </a:defRPr>
            </a:lvl1pPr>
          </a:lstStyle>
          <a:p>
            <a:fld id="{F8C12AA3-6E81-C746-8BB2-6661939CBDDC}"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5952" y="157765"/>
            <a:ext cx="1621041" cy="704088"/>
          </a:xfrm>
          <a:prstGeom prst="rect">
            <a:avLst/>
          </a:prstGeom>
        </p:spPr>
      </p:pic>
      <p:sp>
        <p:nvSpPr>
          <p:cNvPr id="9" name="Rectangle 8"/>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TITLE</a:t>
            </a:r>
            <a:r>
              <a:rPr lang="en-US" baseline="0" dirty="0" smtClean="0"/>
              <a:t> STYLE B</a:t>
            </a:r>
            <a:endParaRPr lang="en-US" dirty="0"/>
          </a:p>
        </p:txBody>
      </p:sp>
    </p:spTree>
    <p:extLst>
      <p:ext uri="{BB962C8B-B14F-4D97-AF65-F5344CB8AC3E}">
        <p14:creationId xmlns:p14="http://schemas.microsoft.com/office/powerpoint/2010/main" val="1679368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fld id="{F8C12AA3-6E81-C746-8BB2-6661939CBDDC}" type="slidenum">
              <a:rPr lang="en-US" smtClean="0"/>
              <a:pPr/>
              <a:t>‹#›</a:t>
            </a:fld>
            <a:endParaRPr lang="en-US" dirty="0"/>
          </a:p>
        </p:txBody>
      </p:sp>
      <p:sp>
        <p:nvSpPr>
          <p:cNvPr id="5" name="Text Placeholder 4"/>
          <p:cNvSpPr>
            <a:spLocks noGrp="1"/>
          </p:cNvSpPr>
          <p:nvPr>
            <p:ph type="body" sz="quarter" idx="13"/>
          </p:nvPr>
        </p:nvSpPr>
        <p:spPr>
          <a:xfrm>
            <a:off x="256031" y="1371600"/>
            <a:ext cx="8709545" cy="320572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a:xfrm>
            <a:off x="344375" y="4770020"/>
            <a:ext cx="5312960" cy="157162"/>
          </a:xfrm>
        </p:spPr>
        <p:txBody>
          <a:bodyPr/>
          <a:lstStyle/>
          <a:p>
            <a:endParaRPr lang="en-US" dirty="0"/>
          </a:p>
        </p:txBody>
      </p:sp>
      <p:sp>
        <p:nvSpPr>
          <p:cNvPr id="6" name="Rectangle 5"/>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CONTENT PAGE LAYOUT</a:t>
            </a:r>
            <a:endParaRPr lang="en-US" dirty="0"/>
          </a:p>
        </p:txBody>
      </p:sp>
    </p:spTree>
    <p:extLst>
      <p:ext uri="{BB962C8B-B14F-4D97-AF65-F5344CB8AC3E}">
        <p14:creationId xmlns:p14="http://schemas.microsoft.com/office/powerpoint/2010/main" val="33258299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113367"/>
            <a:ext cx="9144000" cy="4030133"/>
          </a:xfrm>
          <a:prstGeom prst="rect">
            <a:avLst/>
          </a:prstGeom>
        </p:spPr>
        <p:txBody>
          <a:bodyPr/>
          <a:lstStyle>
            <a:lvl1pPr marL="0" indent="0">
              <a:buNone/>
              <a:defRPr/>
            </a:lvl1pPr>
          </a:lstStyle>
          <a:p>
            <a:endParaRPr lang="en-US" dirty="0"/>
          </a:p>
        </p:txBody>
      </p:sp>
      <p:sp>
        <p:nvSpPr>
          <p:cNvPr id="4" name="Slide Number Placeholder 3"/>
          <p:cNvSpPr>
            <a:spLocks noGrp="1"/>
          </p:cNvSpPr>
          <p:nvPr>
            <p:ph type="sldNum" sz="quarter" idx="12"/>
          </p:nvPr>
        </p:nvSpPr>
        <p:spPr>
          <a:ln>
            <a:noFill/>
          </a:ln>
        </p:spPr>
        <p:txBody>
          <a:bodyPr/>
          <a:lstStyle/>
          <a:p>
            <a:fld id="{F8C12AA3-6E81-C746-8BB2-6661939CBDDC}" type="slidenum">
              <a:rPr lang="en-US" smtClean="0"/>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3"/>
          </p:nvPr>
        </p:nvSpPr>
        <p:spPr>
          <a:xfrm>
            <a:off x="527947" y="1591735"/>
            <a:ext cx="8203303" cy="3071537"/>
          </a:xfrm>
          <a:solidFill>
            <a:srgbClr val="FFFFFF">
              <a:alpha val="90000"/>
            </a:srgbClr>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TITLE &amp; FULL-WIDTH IMAGE</a:t>
            </a:r>
            <a:endParaRPr lang="en-US" dirty="0"/>
          </a:p>
        </p:txBody>
      </p:sp>
    </p:spTree>
    <p:extLst>
      <p:ext uri="{BB962C8B-B14F-4D97-AF65-F5344CB8AC3E}">
        <p14:creationId xmlns:p14="http://schemas.microsoft.com/office/powerpoint/2010/main" val="40582009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width Image &amp; Text box">
    <p:spTree>
      <p:nvGrpSpPr>
        <p:cNvPr id="1" name=""/>
        <p:cNvGrpSpPr/>
        <p:nvPr/>
      </p:nvGrpSpPr>
      <p:grpSpPr>
        <a:xfrm>
          <a:off x="0" y="0"/>
          <a:ext cx="0" cy="0"/>
          <a:chOff x="0" y="0"/>
          <a:chExt cx="0" cy="0"/>
        </a:xfrm>
      </p:grpSpPr>
      <p:sp>
        <p:nvSpPr>
          <p:cNvPr id="2" name="Rectangle 1"/>
          <p:cNvSpPr/>
          <p:nvPr userDrawn="1"/>
        </p:nvSpPr>
        <p:spPr>
          <a:xfrm>
            <a:off x="166111" y="4644417"/>
            <a:ext cx="571499" cy="410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Picture Placeholder 2"/>
          <p:cNvSpPr>
            <a:spLocks noGrp="1"/>
          </p:cNvSpPr>
          <p:nvPr>
            <p:ph type="pic" idx="10"/>
          </p:nvPr>
        </p:nvSpPr>
        <p:spPr>
          <a:xfrm>
            <a:off x="0" y="1134449"/>
            <a:ext cx="9144000" cy="4017625"/>
          </a:xfrm>
          <a:prstGeom prst="rect">
            <a:avLst/>
          </a:prstGeom>
        </p:spPr>
        <p:txBody>
          <a:bodyPr/>
          <a:lstStyle>
            <a:lvl1pPr marL="0" indent="0">
              <a:buNone/>
              <a:defRPr sz="32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5952" y="157765"/>
            <a:ext cx="1621041" cy="704088"/>
          </a:xfrm>
          <a:prstGeom prst="rect">
            <a:avLst/>
          </a:prstGeom>
        </p:spPr>
      </p:pic>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3"/>
          </p:nvPr>
        </p:nvSpPr>
        <p:spPr>
          <a:xfrm>
            <a:off x="604838" y="1642534"/>
            <a:ext cx="7858125" cy="3068749"/>
          </a:xfrm>
          <a:solidFill>
            <a:schemeClr val="bg1">
              <a:alpha val="90000"/>
            </a:schemeClr>
          </a:solidFill>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FULL-WIDTH IMAGE AND TEXT BOX</a:t>
            </a:r>
            <a:endParaRPr lang="en-US" dirty="0"/>
          </a:p>
        </p:txBody>
      </p:sp>
    </p:spTree>
    <p:extLst>
      <p:ext uri="{BB962C8B-B14F-4D97-AF65-F5344CB8AC3E}">
        <p14:creationId xmlns:p14="http://schemas.microsoft.com/office/powerpoint/2010/main" val="15063291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width bleed, Text Left">
    <p:spTree>
      <p:nvGrpSpPr>
        <p:cNvPr id="1" name=""/>
        <p:cNvGrpSpPr/>
        <p:nvPr/>
      </p:nvGrpSpPr>
      <p:grpSpPr>
        <a:xfrm>
          <a:off x="0" y="0"/>
          <a:ext cx="0" cy="0"/>
          <a:chOff x="0" y="0"/>
          <a:chExt cx="0" cy="0"/>
        </a:xfrm>
      </p:grpSpPr>
      <p:sp>
        <p:nvSpPr>
          <p:cNvPr id="2" name="Rectangle 1"/>
          <p:cNvSpPr/>
          <p:nvPr userDrawn="1"/>
        </p:nvSpPr>
        <p:spPr>
          <a:xfrm>
            <a:off x="166111" y="4644417"/>
            <a:ext cx="571499" cy="410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Picture Placeholder 2"/>
          <p:cNvSpPr>
            <a:spLocks noGrp="1"/>
          </p:cNvSpPr>
          <p:nvPr>
            <p:ph type="pic" idx="10"/>
          </p:nvPr>
        </p:nvSpPr>
        <p:spPr>
          <a:xfrm>
            <a:off x="0" y="1134449"/>
            <a:ext cx="9144000" cy="4017625"/>
          </a:xfrm>
          <a:prstGeom prst="rect">
            <a:avLst/>
          </a:prstGeom>
        </p:spPr>
        <p:txBody>
          <a:bodyPr>
            <a:normAutofit/>
          </a:bodyPr>
          <a:lstStyle>
            <a:lvl1pPr marL="0" indent="0">
              <a:buNone/>
              <a:defRPr sz="20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3"/>
          </p:nvPr>
        </p:nvSpPr>
        <p:spPr>
          <a:xfrm>
            <a:off x="257019" y="1481943"/>
            <a:ext cx="4179514" cy="3374136"/>
          </a:xfrm>
          <a:solidFill>
            <a:schemeClr val="bg1">
              <a:alpha val="90000"/>
            </a:schemeClr>
          </a:solidFill>
        </p:spPr>
        <p:txBody>
          <a:bodyPr>
            <a:normAutofit/>
          </a:bodyPr>
          <a:lstStyle>
            <a:lvl1pPr marL="0" indent="0">
              <a:buFont typeface="Arial"/>
              <a:buNone/>
              <a:defRPr sz="2000"/>
            </a:lvl1pPr>
            <a:lvl2pPr marL="622300" indent="-285750">
              <a:buFont typeface="Arial"/>
              <a:buChar char="•"/>
              <a:defRPr sz="2000"/>
            </a:lvl2pPr>
            <a:lvl3pPr marL="974725" indent="-228600">
              <a:buFont typeface="Courier New"/>
              <a:buChar char="o"/>
              <a:defRPr sz="2000"/>
            </a:lvl3pPr>
            <a:lvl4pPr marL="1360488" indent="-228600">
              <a:buFont typeface="Arial"/>
              <a:buChar char="•"/>
              <a:defRPr sz="2000"/>
            </a:lvl4pPr>
            <a:lvl5pPr marL="1770063" indent="-228600">
              <a:buFont typeface="Lucida Grande"/>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dirty="0" smtClean="0"/>
              <a:t>Click to edit Master title style</a:t>
            </a:r>
            <a:endParaRPr lang="en-US" dirty="0"/>
          </a:p>
        </p:txBody>
      </p:sp>
      <p:sp>
        <p:nvSpPr>
          <p:cNvPr id="4" name="Rectangle 3"/>
          <p:cNvSpPr/>
          <p:nvPr userDrawn="1"/>
        </p:nvSpPr>
        <p:spPr>
          <a:xfrm>
            <a:off x="0" y="5238021"/>
            <a:ext cx="2723423" cy="1159517"/>
          </a:xfrm>
          <a:prstGeom prst="rect">
            <a:avLst/>
          </a:prstGeom>
          <a:solidFill>
            <a:srgbClr val="6E298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 THIS PLACEMENT FOR OTHER DOUBLE-SIDE PAGES</a:t>
            </a:r>
            <a:endParaRPr lang="en-US" dirty="0"/>
          </a:p>
        </p:txBody>
      </p:sp>
      <p:sp>
        <p:nvSpPr>
          <p:cNvPr id="9" name="Rectangle 8"/>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FULL-WIDTH BLEED AND TEXT LEFT</a:t>
            </a:r>
            <a:endParaRPr lang="en-US" dirty="0"/>
          </a:p>
        </p:txBody>
      </p:sp>
    </p:spTree>
    <p:extLst>
      <p:ext uri="{BB962C8B-B14F-4D97-AF65-F5344CB8AC3E}">
        <p14:creationId xmlns:p14="http://schemas.microsoft.com/office/powerpoint/2010/main" val="16810622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ull-width bleed, Text Right">
    <p:spTree>
      <p:nvGrpSpPr>
        <p:cNvPr id="1" name=""/>
        <p:cNvGrpSpPr/>
        <p:nvPr/>
      </p:nvGrpSpPr>
      <p:grpSpPr>
        <a:xfrm>
          <a:off x="0" y="0"/>
          <a:ext cx="0" cy="0"/>
          <a:chOff x="0" y="0"/>
          <a:chExt cx="0" cy="0"/>
        </a:xfrm>
      </p:grpSpPr>
      <p:sp>
        <p:nvSpPr>
          <p:cNvPr id="2" name="Rectangle 1"/>
          <p:cNvSpPr/>
          <p:nvPr userDrawn="1"/>
        </p:nvSpPr>
        <p:spPr>
          <a:xfrm>
            <a:off x="166111" y="4644417"/>
            <a:ext cx="571499" cy="410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Picture Placeholder 2"/>
          <p:cNvSpPr>
            <a:spLocks noGrp="1"/>
          </p:cNvSpPr>
          <p:nvPr>
            <p:ph type="pic" idx="10"/>
          </p:nvPr>
        </p:nvSpPr>
        <p:spPr>
          <a:xfrm>
            <a:off x="0" y="1134449"/>
            <a:ext cx="9144000" cy="4017625"/>
          </a:xfrm>
          <a:prstGeom prst="rect">
            <a:avLst/>
          </a:prstGeom>
        </p:spPr>
        <p:txBody>
          <a:bodyPr>
            <a:normAutofit/>
          </a:bodyPr>
          <a:lstStyle>
            <a:lvl1pPr marL="0" indent="0">
              <a:buNone/>
              <a:defRPr sz="20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3"/>
          </p:nvPr>
        </p:nvSpPr>
        <p:spPr>
          <a:xfrm>
            <a:off x="4534206" y="1481328"/>
            <a:ext cx="4346705" cy="3229955"/>
          </a:xfrm>
          <a:solidFill>
            <a:schemeClr val="bg1">
              <a:alpha val="90000"/>
            </a:schemeClr>
          </a:solidFill>
        </p:spPr>
        <p:txBody>
          <a:bodyPr>
            <a:normAutofit/>
          </a:bodyPr>
          <a:lstStyle>
            <a:lvl1pPr marL="0" indent="0">
              <a:buNone/>
              <a:defRPr sz="2000"/>
            </a:lvl1pPr>
            <a:lvl2pPr marL="622300" indent="-285750">
              <a:buFont typeface="Arial"/>
              <a:buChar char="•"/>
              <a:defRPr sz="2000"/>
            </a:lvl2pPr>
            <a:lvl3pPr marL="974725" indent="-228600">
              <a:buFont typeface="Courier New"/>
              <a:buChar char="o"/>
              <a:defRPr sz="2000"/>
            </a:lvl3pPr>
            <a:lvl4pPr marL="1360488" indent="-228600">
              <a:buFont typeface="Arial"/>
              <a:buChar char="•"/>
              <a:defRPr sz="2000"/>
            </a:lvl4pPr>
            <a:lvl5pPr marL="1770063" indent="-228600">
              <a:buFont typeface="Lucida Grande"/>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dirty="0" smtClean="0"/>
              <a:t>Click to edit Master title style</a:t>
            </a:r>
            <a:endParaRPr lang="en-US" dirty="0"/>
          </a:p>
        </p:txBody>
      </p:sp>
      <p:sp>
        <p:nvSpPr>
          <p:cNvPr id="7" name="Rectangle 6"/>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FULL-WIDTH BLEED</a:t>
            </a:r>
            <a:r>
              <a:rPr lang="en-US" baseline="0" dirty="0" smtClean="0"/>
              <a:t> </a:t>
            </a:r>
            <a:r>
              <a:rPr lang="en-US" dirty="0" smtClean="0"/>
              <a:t>AND TEXT RIGHT</a:t>
            </a:r>
            <a:endParaRPr lang="en-US" dirty="0"/>
          </a:p>
        </p:txBody>
      </p:sp>
    </p:spTree>
    <p:extLst>
      <p:ext uri="{BB962C8B-B14F-4D97-AF65-F5344CB8AC3E}">
        <p14:creationId xmlns:p14="http://schemas.microsoft.com/office/powerpoint/2010/main" val="35374084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subtitle w/Trefoils">
    <p:spTree>
      <p:nvGrpSpPr>
        <p:cNvPr id="1" name=""/>
        <p:cNvGrpSpPr/>
        <p:nvPr/>
      </p:nvGrpSpPr>
      <p:grpSpPr>
        <a:xfrm>
          <a:off x="0" y="0"/>
          <a:ext cx="0" cy="0"/>
          <a:chOff x="0" y="0"/>
          <a:chExt cx="0" cy="0"/>
        </a:xfrm>
      </p:grpSpPr>
      <p:sp>
        <p:nvSpPr>
          <p:cNvPr id="3" name="Rectangle 2"/>
          <p:cNvSpPr/>
          <p:nvPr userDrawn="1"/>
        </p:nvSpPr>
        <p:spPr>
          <a:xfrm>
            <a:off x="81280" y="4610100"/>
            <a:ext cx="772160" cy="480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Text Placeholder 8"/>
          <p:cNvSpPr>
            <a:spLocks noGrp="1"/>
          </p:cNvSpPr>
          <p:nvPr>
            <p:ph type="body" sz="quarter" idx="12"/>
          </p:nvPr>
        </p:nvSpPr>
        <p:spPr>
          <a:xfrm>
            <a:off x="263240" y="1143000"/>
            <a:ext cx="8143590" cy="548164"/>
          </a:xfrm>
          <a:prstGeom prst="rect">
            <a:avLst/>
          </a:prstGeom>
        </p:spPr>
        <p:txBody>
          <a:bodyPr/>
          <a:lstStyle>
            <a:lvl1pPr marL="0" indent="0">
              <a:buFontTx/>
              <a:buNone/>
              <a:defRPr b="1">
                <a:latin typeface="Arial"/>
              </a:defRPr>
            </a:lvl1pPr>
          </a:lstStyle>
          <a:p>
            <a:pPr lvl="0"/>
            <a:r>
              <a:rPr lang="en-US" dirty="0" smtClean="0"/>
              <a:t>Click to edit Master text styles</a:t>
            </a:r>
            <a:endParaRPr lang="en-US" dirty="0"/>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111" y="4643809"/>
            <a:ext cx="429633" cy="409583"/>
          </a:xfrm>
          <a:prstGeom prst="rect">
            <a:avLst/>
          </a:prstGeom>
        </p:spPr>
      </p:pic>
      <p:sp>
        <p:nvSpPr>
          <p:cNvPr id="10" name="Rectangle 9"/>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TITLE &amp;</a:t>
            </a:r>
            <a:r>
              <a:rPr lang="en-US" baseline="0" dirty="0" smtClean="0"/>
              <a:t> SUBTITLE WITH TREFOILS</a:t>
            </a:r>
            <a:endParaRPr lang="en-US" dirty="0"/>
          </a:p>
        </p:txBody>
      </p:sp>
    </p:spTree>
    <p:extLst>
      <p:ext uri="{BB962C8B-B14F-4D97-AF65-F5344CB8AC3E}">
        <p14:creationId xmlns:p14="http://schemas.microsoft.com/office/powerpoint/2010/main" val="14239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itle_bar_80%_trefoil.jpg"/>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0" y="0"/>
            <a:ext cx="9144000" cy="1146048"/>
          </a:xfrm>
          <a:prstGeom prst="rect">
            <a:avLst/>
          </a:prstGeom>
        </p:spPr>
      </p:pic>
      <p:sp>
        <p:nvSpPr>
          <p:cNvPr id="2" name="Title Placeholder 1"/>
          <p:cNvSpPr>
            <a:spLocks noGrp="1"/>
          </p:cNvSpPr>
          <p:nvPr>
            <p:ph type="title"/>
          </p:nvPr>
        </p:nvSpPr>
        <p:spPr>
          <a:xfrm>
            <a:off x="257019" y="195631"/>
            <a:ext cx="7518225" cy="716095"/>
          </a:xfrm>
          <a:prstGeom prst="rect">
            <a:avLst/>
          </a:prstGeom>
        </p:spPr>
        <p:txBody>
          <a:bodyPr vert="horz" lIns="91440" tIns="91440" rIns="91440" bIns="73152" rtlCol="0" anchor="ctr">
            <a:noAutofit/>
          </a:bodyPr>
          <a:lstStyle/>
          <a:p>
            <a:r>
              <a:rPr lang="en-US" dirty="0" smtClean="0"/>
              <a:t>Click to edit Master title style</a:t>
            </a:r>
            <a:endParaRPr lang="en-US" dirty="0"/>
          </a:p>
        </p:txBody>
      </p:sp>
      <p:sp>
        <p:nvSpPr>
          <p:cNvPr id="5" name="Slide Number Placeholder 4"/>
          <p:cNvSpPr>
            <a:spLocks noGrp="1"/>
          </p:cNvSpPr>
          <p:nvPr>
            <p:ph type="sldNum" sz="quarter" idx="4"/>
          </p:nvPr>
        </p:nvSpPr>
        <p:spPr>
          <a:xfrm>
            <a:off x="8731250" y="4711283"/>
            <a:ext cx="412126" cy="274637"/>
          </a:xfrm>
          <a:prstGeom prst="rect">
            <a:avLst/>
          </a:prstGeom>
        </p:spPr>
        <p:txBody>
          <a:bodyPr vert="horz" lIns="0" tIns="0" rIns="0" bIns="0" rtlCol="0" anchor="ctr"/>
          <a:lstStyle>
            <a:lvl1pPr algn="l">
              <a:defRPr sz="1200">
                <a:solidFill>
                  <a:schemeClr val="bg2"/>
                </a:solidFill>
                <a:latin typeface="Arial"/>
              </a:defRPr>
            </a:lvl1pPr>
          </a:lstStyle>
          <a:p>
            <a:fld id="{F8C12AA3-6E81-C746-8BB2-6661939CBDDC}" type="slidenum">
              <a:rPr lang="en-US" smtClean="0"/>
              <a:pPr/>
              <a:t>‹#›</a:t>
            </a:fld>
            <a:endParaRPr lang="en-US" dirty="0"/>
          </a:p>
        </p:txBody>
      </p:sp>
      <p:sp>
        <p:nvSpPr>
          <p:cNvPr id="6" name="Text Placeholder 5"/>
          <p:cNvSpPr>
            <a:spLocks noGrp="1"/>
          </p:cNvSpPr>
          <p:nvPr>
            <p:ph type="body" idx="1"/>
          </p:nvPr>
        </p:nvSpPr>
        <p:spPr>
          <a:xfrm>
            <a:off x="224936" y="1371600"/>
            <a:ext cx="8712791" cy="31817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12"/>
          <p:cNvSpPr>
            <a:spLocks noGrp="1"/>
          </p:cNvSpPr>
          <p:nvPr>
            <p:ph type="ftr" sz="quarter" idx="3"/>
          </p:nvPr>
        </p:nvSpPr>
        <p:spPr>
          <a:xfrm>
            <a:off x="706840" y="4770020"/>
            <a:ext cx="5312960" cy="157162"/>
          </a:xfrm>
          <a:prstGeom prst="rect">
            <a:avLst/>
          </a:prstGeom>
        </p:spPr>
        <p:txBody>
          <a:bodyPr vert="horz" lIns="0" tIns="0" rIns="0" bIns="0" rtlCol="0" anchor="ctr"/>
          <a:lstStyle>
            <a:lvl1pPr algn="l">
              <a:defRPr sz="800">
                <a:solidFill>
                  <a:schemeClr val="tx1">
                    <a:tint val="75000"/>
                  </a:schemeClr>
                </a:solidFill>
                <a:latin typeface="Arial"/>
                <a:cs typeface="Arial"/>
              </a:defRPr>
            </a:lvl1pPr>
          </a:lstStyle>
          <a:p>
            <a:endParaRPr lang="en-US" dirty="0"/>
          </a:p>
        </p:txBody>
      </p:sp>
    </p:spTree>
    <p:extLst>
      <p:ext uri="{BB962C8B-B14F-4D97-AF65-F5344CB8AC3E}">
        <p14:creationId xmlns:p14="http://schemas.microsoft.com/office/powerpoint/2010/main" val="1483629070"/>
      </p:ext>
    </p:extLst>
  </p:cSld>
  <p:clrMap bg1="lt1" tx1="dk1" bg2="lt2" tx2="dk2" accent1="accent1" accent2="accent2" accent3="accent3" accent4="accent4" accent5="accent5" accent6="accent6" hlink="hlink" folHlink="folHlink"/>
  <p:sldLayoutIdLst>
    <p:sldLayoutId id="2147483813" r:id="rId1"/>
    <p:sldLayoutId id="2147483768" r:id="rId2"/>
    <p:sldLayoutId id="2147483812" r:id="rId3"/>
    <p:sldLayoutId id="2147483795" r:id="rId4"/>
    <p:sldLayoutId id="2147483852" r:id="rId5"/>
    <p:sldLayoutId id="2147483837" r:id="rId6"/>
    <p:sldLayoutId id="2147483844" r:id="rId7"/>
    <p:sldLayoutId id="2147483845" r:id="rId8"/>
    <p:sldLayoutId id="2147483832" r:id="rId9"/>
    <p:sldLayoutId id="2147483833" r:id="rId10"/>
    <p:sldLayoutId id="2147483853" r:id="rId11"/>
    <p:sldLayoutId id="2147483854" r:id="rId12"/>
    <p:sldLayoutId id="2147483836" r:id="rId13"/>
    <p:sldLayoutId id="2147483855" r:id="rId14"/>
    <p:sldLayoutId id="2147483843" r:id="rId15"/>
    <p:sldLayoutId id="2147483842" r:id="rId16"/>
    <p:sldLayoutId id="2147483822" r:id="rId17"/>
    <p:sldLayoutId id="2147483782" r:id="rId18"/>
    <p:sldLayoutId id="2147483838" r:id="rId19"/>
    <p:sldLayoutId id="2147483776" r:id="rId20"/>
    <p:sldLayoutId id="2147483787" r:id="rId21"/>
    <p:sldLayoutId id="2147483834" r:id="rId22"/>
    <p:sldLayoutId id="2147483856" r:id="rId23"/>
    <p:sldLayoutId id="2147483857" r:id="rId24"/>
    <p:sldLayoutId id="2147483858" r:id="rId25"/>
  </p:sldLayoutIdLst>
  <p:timing>
    <p:tnLst>
      <p:par>
        <p:cTn id="1" dur="indefinite" restart="never" nodeType="tmRoot"/>
      </p:par>
    </p:tnLst>
  </p:timing>
  <p:hf hdr="0" dt="0"/>
  <p:txStyles>
    <p:titleStyle>
      <a:lvl1pPr algn="l" defTabSz="457200" rtl="0" eaLnBrk="1" latinLnBrk="0" hangingPunct="1">
        <a:lnSpc>
          <a:spcPct val="80000"/>
        </a:lnSpc>
        <a:spcBef>
          <a:spcPct val="0"/>
        </a:spcBef>
        <a:buNone/>
        <a:defRPr sz="2800" b="1" kern="1200" baseline="0">
          <a:solidFill>
            <a:schemeClr val="bg1"/>
          </a:solidFill>
          <a:latin typeface="Arial"/>
          <a:ea typeface="+mj-ea"/>
          <a:cs typeface="+mj-cs"/>
        </a:defRPr>
      </a:lvl1pPr>
    </p:titleStyle>
    <p:bodyStyle>
      <a:lvl1pPr marL="227013" indent="-227013" algn="l" defTabSz="457200" rtl="0" eaLnBrk="1" latinLnBrk="0" hangingPunct="1">
        <a:spcBef>
          <a:spcPct val="20000"/>
        </a:spcBef>
        <a:buClr>
          <a:schemeClr val="tx1"/>
        </a:buClr>
        <a:buSzPct val="100000"/>
        <a:buFont typeface="Arial"/>
        <a:buChar char="•"/>
        <a:defRPr sz="2400" b="0" i="0" kern="1200" baseline="0">
          <a:solidFill>
            <a:schemeClr val="tx1"/>
          </a:solidFill>
          <a:latin typeface="Arial"/>
          <a:ea typeface="+mn-ea"/>
          <a:cs typeface="Arial"/>
        </a:defRPr>
      </a:lvl1pPr>
      <a:lvl2pPr marL="622300" indent="-285750" algn="l" defTabSz="457200" rtl="0" eaLnBrk="1" latinLnBrk="0" hangingPunct="1">
        <a:spcBef>
          <a:spcPct val="20000"/>
        </a:spcBef>
        <a:buClr>
          <a:schemeClr val="tx1"/>
        </a:buClr>
        <a:buSzPct val="100000"/>
        <a:buFont typeface="Courier New"/>
        <a:buChar char="o"/>
        <a:defRPr sz="2400" b="0" i="0" kern="1200" baseline="0">
          <a:solidFill>
            <a:schemeClr val="tx1"/>
          </a:solidFill>
          <a:latin typeface="Arial"/>
          <a:ea typeface="+mn-ea"/>
          <a:cs typeface="Arial"/>
        </a:defRPr>
      </a:lvl2pPr>
      <a:lvl3pPr marL="974725" indent="-228600" algn="l" defTabSz="457200" rtl="0" eaLnBrk="1" latinLnBrk="0" hangingPunct="1">
        <a:spcBef>
          <a:spcPct val="20000"/>
        </a:spcBef>
        <a:buClr>
          <a:schemeClr val="tx1"/>
        </a:buClr>
        <a:buSzPct val="100000"/>
        <a:buFont typeface="Arial"/>
        <a:buChar char="•"/>
        <a:defRPr sz="2200" b="0" i="0" kern="1200" baseline="0">
          <a:solidFill>
            <a:schemeClr val="tx1"/>
          </a:solidFill>
          <a:latin typeface="Arial"/>
          <a:ea typeface="+mn-ea"/>
          <a:cs typeface="Arial"/>
        </a:defRPr>
      </a:lvl3pPr>
      <a:lvl4pPr marL="1360488" indent="-228600" algn="l" defTabSz="631825" rtl="0" eaLnBrk="1" latinLnBrk="0" hangingPunct="1">
        <a:spcBef>
          <a:spcPct val="20000"/>
        </a:spcBef>
        <a:buClr>
          <a:schemeClr val="tx1"/>
        </a:buClr>
        <a:buSzPct val="100000"/>
        <a:buFont typeface="Courier New"/>
        <a:buChar char="o"/>
        <a:defRPr sz="2200" b="0" i="0" kern="1200" baseline="0">
          <a:solidFill>
            <a:schemeClr val="tx1"/>
          </a:solidFill>
          <a:latin typeface="Arial"/>
          <a:ea typeface="+mn-ea"/>
          <a:cs typeface="Arial"/>
        </a:defRPr>
      </a:lvl4pPr>
      <a:lvl5pPr marL="1770063" indent="-228600" algn="l" defTabSz="457200" rtl="0" eaLnBrk="1" latinLnBrk="0" hangingPunct="1">
        <a:spcBef>
          <a:spcPct val="20000"/>
        </a:spcBef>
        <a:buClr>
          <a:schemeClr val="tx1"/>
        </a:buClr>
        <a:buSzPct val="100000"/>
        <a:buFont typeface="STIXGeneral-Regular"/>
        <a:buChar char="⎯"/>
        <a:defRPr sz="22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comments" Target="../comments/comment1.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comments" Target="../comments/comment2.xml"/><Relationship Id="rId5" Type="http://schemas.openxmlformats.org/officeDocument/2006/relationships/image" Target="../media/image37.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comments" Target="../comments/comment3.xml"/><Relationship Id="rId5" Type="http://schemas.openxmlformats.org/officeDocument/2006/relationships/hyperlink" Target="https://girlscoutsusa.qualtrics.com/SE/?SID=SV_9NtMb6LuxrUGe0t" TargetMode="Externa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HOH_Tarrytown15_1899.jpg"/>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t="21515" b="12633"/>
          <a:stretch/>
        </p:blipFill>
        <p:spPr/>
      </p:pic>
      <p:sp>
        <p:nvSpPr>
          <p:cNvPr id="3" name="Subtitle 2"/>
          <p:cNvSpPr>
            <a:spLocks noGrp="1"/>
          </p:cNvSpPr>
          <p:nvPr>
            <p:ph type="subTitle" idx="1"/>
          </p:nvPr>
        </p:nvSpPr>
        <p:spPr/>
        <p:txBody>
          <a:bodyPr>
            <a:normAutofit fontScale="92500" lnSpcReduction="20000"/>
          </a:bodyPr>
          <a:lstStyle/>
          <a:p>
            <a:r>
              <a:rPr lang="en-US" dirty="0" smtClean="0"/>
              <a:t>Digital Cookie 4.0</a:t>
            </a:r>
          </a:p>
          <a:p>
            <a:r>
              <a:rPr lang="en-US" smtClean="0"/>
              <a:t>Family/SU/Troop </a:t>
            </a:r>
            <a:r>
              <a:rPr lang="en-US" dirty="0" smtClean="0"/>
              <a:t>Training</a:t>
            </a:r>
          </a:p>
        </p:txBody>
      </p:sp>
      <p:sp>
        <p:nvSpPr>
          <p:cNvPr id="4" name="Slide Number Placeholder 3"/>
          <p:cNvSpPr>
            <a:spLocks noGrp="1"/>
          </p:cNvSpPr>
          <p:nvPr>
            <p:ph type="sldNum" sz="quarter" idx="12"/>
          </p:nvPr>
        </p:nvSpPr>
        <p:spPr/>
        <p:txBody>
          <a:bodyPr/>
          <a:lstStyle/>
          <a:p>
            <a:fld id="{F8C12AA3-6E81-C746-8BB2-6661939CBDDC}" type="slidenum">
              <a:rPr lang="en-US" smtClean="0"/>
              <a:pPr/>
              <a:t>1</a:t>
            </a:fld>
            <a:endParaRPr lang="en-US" dirty="0"/>
          </a:p>
        </p:txBody>
      </p:sp>
    </p:spTree>
    <p:extLst>
      <p:ext uri="{BB962C8B-B14F-4D97-AF65-F5344CB8AC3E}">
        <p14:creationId xmlns:p14="http://schemas.microsoft.com/office/powerpoint/2010/main" val="3997259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019" y="195631"/>
            <a:ext cx="8245297" cy="716095"/>
          </a:xfrm>
        </p:spPr>
        <p:txBody>
          <a:bodyPr/>
          <a:lstStyle/>
          <a:p>
            <a:r>
              <a:rPr lang="en-US" dirty="0" smtClean="0"/>
              <a:t>Step 3-Invite Customers </a:t>
            </a:r>
            <a:r>
              <a:rPr lang="en-US" sz="1600" i="1" dirty="0" smtClean="0"/>
              <a:t>(when cookie sales start)</a:t>
            </a:r>
            <a:endParaRPr lang="en-US" sz="1600" i="1" dirty="0"/>
          </a:p>
        </p:txBody>
      </p:sp>
      <p:sp>
        <p:nvSpPr>
          <p:cNvPr id="2" name="Slide Number Placeholder 1"/>
          <p:cNvSpPr>
            <a:spLocks noGrp="1"/>
          </p:cNvSpPr>
          <p:nvPr>
            <p:ph type="sldNum" sz="quarter" idx="12"/>
          </p:nvPr>
        </p:nvSpPr>
        <p:spPr/>
        <p:txBody>
          <a:bodyPr/>
          <a:lstStyle/>
          <a:p>
            <a:fld id="{F8C12AA3-6E81-C746-8BB2-6661939CBDDC}" type="slidenum">
              <a:rPr lang="en-US" smtClean="0"/>
              <a:pPr/>
              <a:t>10</a:t>
            </a:fld>
            <a:endParaRPr lang="en-US" dirty="0"/>
          </a:p>
        </p:txBody>
      </p:sp>
      <p:pic>
        <p:nvPicPr>
          <p:cNvPr id="5" name="Picture 4"/>
          <p:cNvPicPr/>
          <p:nvPr/>
        </p:nvPicPr>
        <p:blipFill>
          <a:blip r:embed="rId3"/>
          <a:stretch>
            <a:fillRect/>
          </a:stretch>
        </p:blipFill>
        <p:spPr>
          <a:xfrm>
            <a:off x="60803" y="1563687"/>
            <a:ext cx="2543175" cy="2132965"/>
          </a:xfrm>
          <a:prstGeom prst="rect">
            <a:avLst/>
          </a:prstGeom>
        </p:spPr>
      </p:pic>
      <p:sp>
        <p:nvSpPr>
          <p:cNvPr id="3" name="TextBox 2"/>
          <p:cNvSpPr txBox="1"/>
          <p:nvPr/>
        </p:nvSpPr>
        <p:spPr>
          <a:xfrm>
            <a:off x="220425" y="1179167"/>
            <a:ext cx="2537460" cy="307777"/>
          </a:xfrm>
          <a:prstGeom prst="rect">
            <a:avLst/>
          </a:prstGeom>
          <a:noFill/>
          <a:ln>
            <a:noFill/>
          </a:ln>
        </p:spPr>
        <p:txBody>
          <a:bodyPr wrap="square" rtlCol="0">
            <a:spAutoFit/>
          </a:bodyPr>
          <a:lstStyle/>
          <a:p>
            <a:r>
              <a:rPr lang="en-US" sz="1400" dirty="0" smtClean="0"/>
              <a:t>Add or import customers</a:t>
            </a:r>
            <a:endParaRPr lang="en-US" sz="1400" dirty="0"/>
          </a:p>
        </p:txBody>
      </p:sp>
      <p:sp>
        <p:nvSpPr>
          <p:cNvPr id="6" name="Rectangle 5"/>
          <p:cNvSpPr/>
          <p:nvPr/>
        </p:nvSpPr>
        <p:spPr>
          <a:xfrm>
            <a:off x="1157996" y="2196069"/>
            <a:ext cx="313529" cy="84455"/>
          </a:xfrm>
          <a:prstGeom prst="rect">
            <a:avLst/>
          </a:prstGeom>
          <a:noFill/>
          <a:ln w="25400" cap="flat" cmpd="sng" algn="ctr">
            <a:solidFill>
              <a:srgbClr val="EC008B"/>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900790" y="2188675"/>
            <a:ext cx="232410" cy="99245"/>
          </a:xfrm>
          <a:prstGeom prst="rect">
            <a:avLst/>
          </a:prstGeom>
          <a:noFill/>
          <a:ln w="25400" cap="flat" cmpd="sng" algn="ctr">
            <a:solidFill>
              <a:srgbClr val="EC008B"/>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2882373" y="1125122"/>
            <a:ext cx="2994588" cy="307777"/>
          </a:xfrm>
          <a:prstGeom prst="rect">
            <a:avLst/>
          </a:prstGeom>
          <a:noFill/>
          <a:ln>
            <a:noFill/>
          </a:ln>
        </p:spPr>
        <p:txBody>
          <a:bodyPr wrap="square" rtlCol="0">
            <a:spAutoFit/>
          </a:bodyPr>
          <a:lstStyle/>
          <a:p>
            <a:r>
              <a:rPr lang="en-US" sz="1400" dirty="0" smtClean="0"/>
              <a:t>Send one of three marketing emails</a:t>
            </a:r>
            <a:endParaRPr lang="en-US" sz="1400" dirty="0"/>
          </a:p>
        </p:txBody>
      </p:sp>
      <p:pic>
        <p:nvPicPr>
          <p:cNvPr id="9" name="Picture 8"/>
          <p:cNvPicPr/>
          <p:nvPr/>
        </p:nvPicPr>
        <p:blipFill>
          <a:blip r:embed="rId4"/>
          <a:stretch>
            <a:fillRect/>
          </a:stretch>
        </p:blipFill>
        <p:spPr>
          <a:xfrm>
            <a:off x="3261126" y="1432899"/>
            <a:ext cx="1920240" cy="1497490"/>
          </a:xfrm>
          <a:prstGeom prst="rect">
            <a:avLst/>
          </a:prstGeom>
        </p:spPr>
      </p:pic>
      <p:pic>
        <p:nvPicPr>
          <p:cNvPr id="10" name="Picture 9"/>
          <p:cNvPicPr/>
          <p:nvPr/>
        </p:nvPicPr>
        <p:blipFill rotWithShape="1">
          <a:blip r:embed="rId5"/>
          <a:srcRect l="5149" t="9233" r="7665"/>
          <a:stretch/>
        </p:blipFill>
        <p:spPr>
          <a:xfrm>
            <a:off x="3314466" y="3201442"/>
            <a:ext cx="1866900" cy="1714500"/>
          </a:xfrm>
          <a:prstGeom prst="rect">
            <a:avLst/>
          </a:prstGeom>
          <a:ln>
            <a:solidFill>
              <a:schemeClr val="tx1"/>
            </a:solidFill>
          </a:ln>
        </p:spPr>
      </p:pic>
      <p:cxnSp>
        <p:nvCxnSpPr>
          <p:cNvPr id="12" name="Straight Connector 11"/>
          <p:cNvCxnSpPr/>
          <p:nvPr/>
        </p:nvCxnSpPr>
        <p:spPr>
          <a:xfrm flipH="1">
            <a:off x="3619500" y="1927860"/>
            <a:ext cx="304800" cy="1273582"/>
          </a:xfrm>
          <a:prstGeom prst="line">
            <a:avLst/>
          </a:prstGeom>
          <a:ln w="9525">
            <a:solidFill>
              <a:schemeClr val="tx1"/>
            </a:solidFill>
            <a:prstDash val="lg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973176" y="1927860"/>
            <a:ext cx="465396" cy="1273582"/>
          </a:xfrm>
          <a:prstGeom prst="line">
            <a:avLst/>
          </a:prstGeom>
          <a:ln w="9525">
            <a:solidFill>
              <a:schemeClr val="tx1"/>
            </a:solidFill>
            <a:prstDash val="lg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943600" y="1125122"/>
            <a:ext cx="0" cy="4018378"/>
          </a:xfrm>
          <a:prstGeom prst="line">
            <a:avLst/>
          </a:prstGeom>
          <a:ln>
            <a:solidFill>
              <a:srgbClr val="00AE58"/>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876961" y="2750231"/>
            <a:ext cx="784860" cy="461665"/>
          </a:xfrm>
          <a:prstGeom prst="rect">
            <a:avLst/>
          </a:prstGeom>
          <a:noFill/>
        </p:spPr>
        <p:txBody>
          <a:bodyPr wrap="square" rtlCol="0">
            <a:spAutoFit/>
          </a:bodyPr>
          <a:lstStyle/>
          <a:p>
            <a:r>
              <a:rPr lang="en-US" sz="2400" dirty="0" smtClean="0">
                <a:solidFill>
                  <a:schemeClr val="accent2"/>
                </a:solidFill>
              </a:rPr>
              <a:t>OR</a:t>
            </a:r>
            <a:endParaRPr lang="en-US" sz="2400" dirty="0">
              <a:solidFill>
                <a:schemeClr val="accent2"/>
              </a:solidFill>
            </a:endParaRPr>
          </a:p>
        </p:txBody>
      </p:sp>
      <p:sp>
        <p:nvSpPr>
          <p:cNvPr id="22" name="TextBox 21"/>
          <p:cNvSpPr txBox="1"/>
          <p:nvPr/>
        </p:nvSpPr>
        <p:spPr>
          <a:xfrm>
            <a:off x="6380202" y="1222355"/>
            <a:ext cx="2217420" cy="923330"/>
          </a:xfrm>
          <a:prstGeom prst="rect">
            <a:avLst/>
          </a:prstGeom>
          <a:noFill/>
          <a:ln>
            <a:noFill/>
          </a:ln>
        </p:spPr>
        <p:txBody>
          <a:bodyPr wrap="square" rtlCol="0">
            <a:spAutoFit/>
          </a:bodyPr>
          <a:lstStyle/>
          <a:p>
            <a:r>
              <a:rPr lang="en-US" dirty="0" smtClean="0"/>
              <a:t>Copy URL and email or share link (friends and family only)</a:t>
            </a:r>
            <a:endParaRPr lang="en-US" dirty="0"/>
          </a:p>
        </p:txBody>
      </p:sp>
      <p:pic>
        <p:nvPicPr>
          <p:cNvPr id="23" name="Picture 22"/>
          <p:cNvPicPr>
            <a:picLocks noChangeAspect="1"/>
          </p:cNvPicPr>
          <p:nvPr/>
        </p:nvPicPr>
        <p:blipFill>
          <a:blip r:embed="rId6"/>
          <a:stretch>
            <a:fillRect/>
          </a:stretch>
        </p:blipFill>
        <p:spPr>
          <a:xfrm>
            <a:off x="6476030" y="2687187"/>
            <a:ext cx="2255220" cy="2105034"/>
          </a:xfrm>
          <a:prstGeom prst="rect">
            <a:avLst/>
          </a:prstGeom>
          <a:ln>
            <a:solidFill>
              <a:schemeClr val="tx1"/>
            </a:solidFill>
          </a:ln>
        </p:spPr>
      </p:pic>
      <p:sp>
        <p:nvSpPr>
          <p:cNvPr id="24" name="Rectangle 23"/>
          <p:cNvSpPr/>
          <p:nvPr/>
        </p:nvSpPr>
        <p:spPr>
          <a:xfrm>
            <a:off x="6505056" y="4093242"/>
            <a:ext cx="932064" cy="151098"/>
          </a:xfrm>
          <a:prstGeom prst="rect">
            <a:avLst/>
          </a:prstGeom>
          <a:noFill/>
          <a:ln w="25400" cap="flat" cmpd="sng" algn="ctr">
            <a:solidFill>
              <a:srgbClr val="EC008B"/>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55726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1"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019" y="195631"/>
            <a:ext cx="8245297" cy="716095"/>
          </a:xfrm>
        </p:spPr>
        <p:txBody>
          <a:bodyPr/>
          <a:lstStyle/>
          <a:p>
            <a:r>
              <a:rPr lang="en-US" dirty="0" smtClean="0"/>
              <a:t>See the Results: Cookie Orders Tab</a:t>
            </a:r>
            <a:endParaRPr lang="en-US" dirty="0"/>
          </a:p>
        </p:txBody>
      </p:sp>
      <p:sp>
        <p:nvSpPr>
          <p:cNvPr id="2" name="Slide Number Placeholder 1"/>
          <p:cNvSpPr>
            <a:spLocks noGrp="1"/>
          </p:cNvSpPr>
          <p:nvPr>
            <p:ph type="sldNum" sz="quarter" idx="12"/>
          </p:nvPr>
        </p:nvSpPr>
        <p:spPr/>
        <p:txBody>
          <a:bodyPr/>
          <a:lstStyle/>
          <a:p>
            <a:fld id="{F8C12AA3-6E81-C746-8BB2-6661939CBDDC}" type="slidenum">
              <a:rPr lang="en-US" smtClean="0"/>
              <a:pPr/>
              <a:t>11</a:t>
            </a:fld>
            <a:endParaRPr lang="en-US" dirty="0"/>
          </a:p>
        </p:txBody>
      </p:sp>
      <p:pic>
        <p:nvPicPr>
          <p:cNvPr id="9" name="Picture 8"/>
          <p:cNvPicPr>
            <a:picLocks noChangeAspect="1"/>
          </p:cNvPicPr>
          <p:nvPr/>
        </p:nvPicPr>
        <p:blipFill>
          <a:blip r:embed="rId3"/>
          <a:stretch>
            <a:fillRect/>
          </a:stretch>
        </p:blipFill>
        <p:spPr>
          <a:xfrm>
            <a:off x="-1737360" y="-3834765"/>
            <a:ext cx="5531401" cy="3814362"/>
          </a:xfrm>
          <a:prstGeom prst="rect">
            <a:avLst/>
          </a:prstGeom>
        </p:spPr>
      </p:pic>
      <p:pic>
        <p:nvPicPr>
          <p:cNvPr id="10" name="Picture 9"/>
          <p:cNvPicPr>
            <a:picLocks noChangeAspect="1"/>
          </p:cNvPicPr>
          <p:nvPr/>
        </p:nvPicPr>
        <p:blipFill>
          <a:blip r:embed="rId3"/>
          <a:stretch>
            <a:fillRect/>
          </a:stretch>
        </p:blipFill>
        <p:spPr>
          <a:xfrm>
            <a:off x="1847331" y="1273906"/>
            <a:ext cx="5124825" cy="3533994"/>
          </a:xfrm>
          <a:prstGeom prst="rect">
            <a:avLst/>
          </a:prstGeom>
        </p:spPr>
      </p:pic>
    </p:spTree>
    <p:extLst>
      <p:ext uri="{BB962C8B-B14F-4D97-AF65-F5344CB8AC3E}">
        <p14:creationId xmlns:p14="http://schemas.microsoft.com/office/powerpoint/2010/main" val="71278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019" y="248971"/>
            <a:ext cx="8300241" cy="716095"/>
          </a:xfrm>
        </p:spPr>
        <p:txBody>
          <a:bodyPr/>
          <a:lstStyle/>
          <a:p>
            <a:r>
              <a:rPr lang="en-US" dirty="0" smtClean="0"/>
              <a:t>Digital Order Card-Games and Videos</a:t>
            </a:r>
            <a:endParaRPr lang="en-US" dirty="0"/>
          </a:p>
        </p:txBody>
      </p:sp>
      <p:sp>
        <p:nvSpPr>
          <p:cNvPr id="2" name="Slide Number Placeholder 1"/>
          <p:cNvSpPr>
            <a:spLocks noGrp="1"/>
          </p:cNvSpPr>
          <p:nvPr>
            <p:ph type="sldNum" sz="quarter" idx="12"/>
          </p:nvPr>
        </p:nvSpPr>
        <p:spPr/>
        <p:txBody>
          <a:bodyPr/>
          <a:lstStyle/>
          <a:p>
            <a:fld id="{F8C12AA3-6E81-C746-8BB2-6661939CBDDC}" type="slidenum">
              <a:rPr lang="en-US" smtClean="0"/>
              <a:pPr/>
              <a:t>12</a:t>
            </a:fld>
            <a:endParaRPr lang="en-US" dirty="0"/>
          </a:p>
        </p:txBody>
      </p:sp>
      <p:pic>
        <p:nvPicPr>
          <p:cNvPr id="5" name="Picture 4"/>
          <p:cNvPicPr>
            <a:picLocks noChangeAspect="1"/>
          </p:cNvPicPr>
          <p:nvPr/>
        </p:nvPicPr>
        <p:blipFill>
          <a:blip r:embed="rId3"/>
          <a:stretch>
            <a:fillRect/>
          </a:stretch>
        </p:blipFill>
        <p:spPr>
          <a:xfrm>
            <a:off x="2041859" y="1112520"/>
            <a:ext cx="4886625" cy="3675121"/>
          </a:xfrm>
          <a:prstGeom prst="rect">
            <a:avLst/>
          </a:prstGeom>
        </p:spPr>
      </p:pic>
    </p:spTree>
    <p:extLst>
      <p:ext uri="{BB962C8B-B14F-4D97-AF65-F5344CB8AC3E}">
        <p14:creationId xmlns:p14="http://schemas.microsoft.com/office/powerpoint/2010/main" val="3628167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Digital Order Card-Badges</a:t>
            </a:r>
            <a:endParaRPr lang="en-US" dirty="0"/>
          </a:p>
        </p:txBody>
      </p:sp>
      <p:sp>
        <p:nvSpPr>
          <p:cNvPr id="2" name="Slide Number Placeholder 1"/>
          <p:cNvSpPr>
            <a:spLocks noGrp="1"/>
          </p:cNvSpPr>
          <p:nvPr>
            <p:ph type="sldNum" sz="quarter" idx="12"/>
          </p:nvPr>
        </p:nvSpPr>
        <p:spPr/>
        <p:txBody>
          <a:bodyPr/>
          <a:lstStyle/>
          <a:p>
            <a:fld id="{F8C12AA3-6E81-C746-8BB2-6661939CBDDC}" type="slidenum">
              <a:rPr lang="en-US" smtClean="0"/>
              <a:pPr/>
              <a:t>13</a:t>
            </a:fld>
            <a:endParaRPr lang="en-US" dirty="0"/>
          </a:p>
        </p:txBody>
      </p:sp>
      <p:pic>
        <p:nvPicPr>
          <p:cNvPr id="5" name="Picture 4"/>
          <p:cNvPicPr>
            <a:picLocks noChangeAspect="1"/>
          </p:cNvPicPr>
          <p:nvPr/>
        </p:nvPicPr>
        <p:blipFill>
          <a:blip r:embed="rId3"/>
          <a:stretch>
            <a:fillRect/>
          </a:stretch>
        </p:blipFill>
        <p:spPr>
          <a:xfrm>
            <a:off x="2247900" y="1123263"/>
            <a:ext cx="3832860" cy="3923610"/>
          </a:xfrm>
          <a:prstGeom prst="rect">
            <a:avLst/>
          </a:prstGeom>
        </p:spPr>
      </p:pic>
    </p:spTree>
    <p:extLst>
      <p:ext uri="{BB962C8B-B14F-4D97-AF65-F5344CB8AC3E}">
        <p14:creationId xmlns:p14="http://schemas.microsoft.com/office/powerpoint/2010/main" val="3474599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Registration Issues-Self Help</a:t>
            </a:r>
            <a:endParaRPr lang="en-US" dirty="0"/>
          </a:p>
        </p:txBody>
      </p:sp>
      <p:sp>
        <p:nvSpPr>
          <p:cNvPr id="4" name="Slide Number Placeholder 3"/>
          <p:cNvSpPr>
            <a:spLocks noGrp="1"/>
          </p:cNvSpPr>
          <p:nvPr>
            <p:ph type="sldNum" sz="quarter" idx="11"/>
          </p:nvPr>
        </p:nvSpPr>
        <p:spPr/>
        <p:txBody>
          <a:bodyPr/>
          <a:lstStyle/>
          <a:p>
            <a:fld id="{F8C12AA3-6E81-C746-8BB2-6661939CBDDC}" type="slidenum">
              <a:rPr lang="en-US" smtClean="0"/>
              <a:pPr/>
              <a:t>14</a:t>
            </a:fld>
            <a:endParaRPr lang="en-US" dirty="0"/>
          </a:p>
        </p:txBody>
      </p:sp>
      <p:sp>
        <p:nvSpPr>
          <p:cNvPr id="5" name="Text Placeholder 4"/>
          <p:cNvSpPr>
            <a:spLocks noGrp="1"/>
          </p:cNvSpPr>
          <p:nvPr>
            <p:ph type="body" sz="quarter" idx="10"/>
          </p:nvPr>
        </p:nvSpPr>
        <p:spPr/>
        <p:txBody>
          <a:bodyPr/>
          <a:lstStyle/>
          <a:p>
            <a:endParaRPr lang="en-US" dirty="0" smtClean="0"/>
          </a:p>
          <a:p>
            <a:r>
              <a:rPr lang="en-US" dirty="0" smtClean="0"/>
              <a:t>Don’t Panic!</a:t>
            </a:r>
          </a:p>
          <a:p>
            <a:endParaRPr lang="en-US" dirty="0"/>
          </a:p>
        </p:txBody>
      </p:sp>
    </p:spTree>
    <p:extLst>
      <p:ext uri="{BB962C8B-B14F-4D97-AF65-F5344CB8AC3E}">
        <p14:creationId xmlns:p14="http://schemas.microsoft.com/office/powerpoint/2010/main" val="906664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088" y="189667"/>
            <a:ext cx="8135512" cy="605118"/>
          </a:xfrm>
        </p:spPr>
        <p:txBody>
          <a:bodyPr>
            <a:normAutofit fontScale="90000"/>
          </a:bodyPr>
          <a:lstStyle/>
          <a:p>
            <a:r>
              <a:rPr lang="en-US" dirty="0" smtClean="0">
                <a:latin typeface="Omnes_GirlScouts Regular"/>
              </a:rPr>
              <a:t>Troubleshooting Registration-Parent Self-help</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632" t="13613" r="10752" b="10611"/>
          <a:stretch/>
        </p:blipFill>
        <p:spPr>
          <a:xfrm>
            <a:off x="1283369" y="1224366"/>
            <a:ext cx="4947247" cy="3612594"/>
          </a:xfrm>
          <a:prstGeom prst="rect">
            <a:avLst/>
          </a:prstGeom>
        </p:spPr>
      </p:pic>
      <p:sp>
        <p:nvSpPr>
          <p:cNvPr id="3" name="Rectangle 2"/>
          <p:cNvSpPr/>
          <p:nvPr/>
        </p:nvSpPr>
        <p:spPr>
          <a:xfrm>
            <a:off x="2727158" y="3882189"/>
            <a:ext cx="1434686" cy="144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627469" y="3865022"/>
            <a:ext cx="2489963" cy="215444"/>
          </a:xfrm>
          <a:prstGeom prst="rect">
            <a:avLst/>
          </a:prstGeom>
          <a:noFill/>
        </p:spPr>
        <p:txBody>
          <a:bodyPr wrap="square" rtlCol="0">
            <a:spAutoFit/>
          </a:bodyPr>
          <a:lstStyle/>
          <a:p>
            <a:r>
              <a:rPr lang="en-US" sz="800" i="1" dirty="0" smtClean="0">
                <a:solidFill>
                  <a:srgbClr val="00B050"/>
                </a:solidFill>
              </a:rPr>
              <a:t>I don’t have a Digital Cookie registration email.</a:t>
            </a:r>
            <a:endParaRPr lang="en-US" sz="800" i="1" dirty="0">
              <a:solidFill>
                <a:srgbClr val="00B050"/>
              </a:solidFill>
            </a:endParaRPr>
          </a:p>
        </p:txBody>
      </p:sp>
    </p:spTree>
    <p:extLst>
      <p:ext uri="{BB962C8B-B14F-4D97-AF65-F5344CB8AC3E}">
        <p14:creationId xmlns:p14="http://schemas.microsoft.com/office/powerpoint/2010/main" val="1819101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3" y="12043"/>
            <a:ext cx="7886700" cy="612086"/>
          </a:xfrm>
        </p:spPr>
        <p:txBody>
          <a:bodyPr/>
          <a:lstStyle/>
          <a:p>
            <a:r>
              <a:rPr lang="en-US" dirty="0" smtClean="0"/>
              <a:t>Option 2 - Girl Search: Search Page</a:t>
            </a:r>
            <a:endParaRPr lang="en-US" dirty="0"/>
          </a:p>
        </p:txBody>
      </p:sp>
      <p:grpSp>
        <p:nvGrpSpPr>
          <p:cNvPr id="6" name="Group 5"/>
          <p:cNvGrpSpPr/>
          <p:nvPr/>
        </p:nvGrpSpPr>
        <p:grpSpPr>
          <a:xfrm>
            <a:off x="3865840" y="1135937"/>
            <a:ext cx="4899992" cy="3578087"/>
            <a:chOff x="656811" y="1319632"/>
            <a:chExt cx="6533323" cy="47707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632" t="13613" r="10752" b="10611"/>
            <a:stretch/>
          </p:blipFill>
          <p:spPr>
            <a:xfrm>
              <a:off x="656811" y="1319632"/>
              <a:ext cx="6533323" cy="4770783"/>
            </a:xfrm>
            <a:prstGeom prst="rect">
              <a:avLst/>
            </a:prstGeom>
          </p:spPr>
        </p:pic>
        <p:sp>
          <p:nvSpPr>
            <p:cNvPr id="5" name="Rectangle 4"/>
            <p:cNvSpPr/>
            <p:nvPr/>
          </p:nvSpPr>
          <p:spPr>
            <a:xfrm>
              <a:off x="1594884" y="2009553"/>
              <a:ext cx="4455042" cy="3264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 name="Group 7"/>
          <p:cNvGrpSpPr/>
          <p:nvPr/>
        </p:nvGrpSpPr>
        <p:grpSpPr>
          <a:xfrm>
            <a:off x="5008924" y="1779668"/>
            <a:ext cx="2529896" cy="2110336"/>
            <a:chOff x="960788" y="1455354"/>
            <a:chExt cx="4931528" cy="3537608"/>
          </a:xfrm>
        </p:grpSpPr>
        <p:sp>
          <p:nvSpPr>
            <p:cNvPr id="10" name="TextBox 9"/>
            <p:cNvSpPr txBox="1"/>
            <p:nvPr/>
          </p:nvSpPr>
          <p:spPr>
            <a:xfrm>
              <a:off x="1378656" y="1455354"/>
              <a:ext cx="2527662" cy="541729"/>
            </a:xfrm>
            <a:prstGeom prst="rect">
              <a:avLst/>
            </a:prstGeom>
            <a:solidFill>
              <a:schemeClr val="bg1"/>
            </a:solidFill>
          </p:spPr>
          <p:txBody>
            <a:bodyPr wrap="none" rtlCol="0">
              <a:spAutoFit/>
            </a:bodyPr>
            <a:lstStyle/>
            <a:p>
              <a:r>
                <a:rPr lang="en-US" sz="1500" dirty="0"/>
                <a:t>Search for Girl</a:t>
              </a:r>
            </a:p>
          </p:txBody>
        </p:sp>
        <p:cxnSp>
          <p:nvCxnSpPr>
            <p:cNvPr id="11" name="Straight Connector 10"/>
            <p:cNvCxnSpPr/>
            <p:nvPr/>
          </p:nvCxnSpPr>
          <p:spPr>
            <a:xfrm>
              <a:off x="1480775" y="1909104"/>
              <a:ext cx="4411541"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700714" y="4689152"/>
              <a:ext cx="1038792" cy="30381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Search</a:t>
              </a:r>
              <a:endParaRPr lang="en-US" sz="825" dirty="0"/>
            </a:p>
          </p:txBody>
        </p:sp>
        <p:sp>
          <p:nvSpPr>
            <p:cNvPr id="15" name="Rectangle 14"/>
            <p:cNvSpPr/>
            <p:nvPr/>
          </p:nvSpPr>
          <p:spPr>
            <a:xfrm>
              <a:off x="2979629" y="2206789"/>
              <a:ext cx="2758684" cy="344887"/>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2979629" y="2759795"/>
              <a:ext cx="2758684" cy="351944"/>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2979629" y="3334428"/>
              <a:ext cx="2758684" cy="351944"/>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p:cNvSpPr txBox="1"/>
            <p:nvPr/>
          </p:nvSpPr>
          <p:spPr>
            <a:xfrm>
              <a:off x="1043431" y="2123406"/>
              <a:ext cx="2025472" cy="425646"/>
            </a:xfrm>
            <a:prstGeom prst="rect">
              <a:avLst/>
            </a:prstGeom>
            <a:noFill/>
          </p:spPr>
          <p:txBody>
            <a:bodyPr wrap="square" rtlCol="0">
              <a:spAutoFit/>
            </a:bodyPr>
            <a:lstStyle/>
            <a:p>
              <a:r>
                <a:rPr lang="en-US" sz="1050" b="1" dirty="0"/>
                <a:t>Council Name</a:t>
              </a:r>
              <a:r>
                <a:rPr lang="en-US" sz="1050" b="1" dirty="0">
                  <a:solidFill>
                    <a:srgbClr val="FF0000"/>
                  </a:solidFill>
                </a:rPr>
                <a:t>*</a:t>
              </a:r>
              <a:endParaRPr lang="en-US" sz="1050" b="1" dirty="0"/>
            </a:p>
          </p:txBody>
        </p:sp>
        <p:sp>
          <p:nvSpPr>
            <p:cNvPr id="20" name="TextBox 19"/>
            <p:cNvSpPr txBox="1"/>
            <p:nvPr/>
          </p:nvSpPr>
          <p:spPr>
            <a:xfrm>
              <a:off x="1426037" y="2676664"/>
              <a:ext cx="1968213" cy="425646"/>
            </a:xfrm>
            <a:prstGeom prst="rect">
              <a:avLst/>
            </a:prstGeom>
            <a:noFill/>
          </p:spPr>
          <p:txBody>
            <a:bodyPr wrap="square" rtlCol="0">
              <a:spAutoFit/>
            </a:bodyPr>
            <a:lstStyle/>
            <a:p>
              <a:r>
                <a:rPr lang="en-US" sz="1050" b="1" dirty="0"/>
                <a:t>First Name</a:t>
              </a:r>
              <a:r>
                <a:rPr lang="en-US" sz="1050" b="1" dirty="0">
                  <a:solidFill>
                    <a:srgbClr val="FF0000"/>
                  </a:solidFill>
                </a:rPr>
                <a:t>*</a:t>
              </a:r>
              <a:endParaRPr lang="en-US" sz="1050" b="1" dirty="0"/>
            </a:p>
          </p:txBody>
        </p:sp>
        <p:sp>
          <p:nvSpPr>
            <p:cNvPr id="21" name="TextBox 20"/>
            <p:cNvSpPr txBox="1"/>
            <p:nvPr/>
          </p:nvSpPr>
          <p:spPr>
            <a:xfrm>
              <a:off x="1419414" y="3266386"/>
              <a:ext cx="1968213" cy="425646"/>
            </a:xfrm>
            <a:prstGeom prst="rect">
              <a:avLst/>
            </a:prstGeom>
            <a:noFill/>
          </p:spPr>
          <p:txBody>
            <a:bodyPr wrap="square" rtlCol="0">
              <a:spAutoFit/>
            </a:bodyPr>
            <a:lstStyle/>
            <a:p>
              <a:r>
                <a:rPr lang="en-US" sz="1050" b="1" dirty="0"/>
                <a:t>Last Name</a:t>
              </a:r>
              <a:r>
                <a:rPr lang="en-US" sz="1050" b="1" dirty="0">
                  <a:solidFill>
                    <a:srgbClr val="FF0000"/>
                  </a:solidFill>
                </a:rPr>
                <a:t>*</a:t>
              </a:r>
              <a:endParaRPr lang="en-US" sz="1050" b="1" dirty="0"/>
            </a:p>
          </p:txBody>
        </p:sp>
        <p:sp>
          <p:nvSpPr>
            <p:cNvPr id="22" name="TextBox 21"/>
            <p:cNvSpPr txBox="1"/>
            <p:nvPr/>
          </p:nvSpPr>
          <p:spPr>
            <a:xfrm>
              <a:off x="960788" y="3896450"/>
              <a:ext cx="1968213" cy="503035"/>
            </a:xfrm>
            <a:prstGeom prst="rect">
              <a:avLst/>
            </a:prstGeom>
            <a:noFill/>
          </p:spPr>
          <p:txBody>
            <a:bodyPr wrap="square" rtlCol="0">
              <a:spAutoFit/>
            </a:bodyPr>
            <a:lstStyle/>
            <a:p>
              <a:endParaRPr lang="en-US" sz="1350" b="1" dirty="0"/>
            </a:p>
          </p:txBody>
        </p:sp>
        <p:sp>
          <p:nvSpPr>
            <p:cNvPr id="23" name="TextBox 22"/>
            <p:cNvSpPr txBox="1"/>
            <p:nvPr/>
          </p:nvSpPr>
          <p:spPr>
            <a:xfrm>
              <a:off x="1419414" y="4489295"/>
              <a:ext cx="1228646" cy="367603"/>
            </a:xfrm>
            <a:prstGeom prst="rect">
              <a:avLst/>
            </a:prstGeom>
            <a:noFill/>
          </p:spPr>
          <p:txBody>
            <a:bodyPr wrap="none" rtlCol="0">
              <a:spAutoFit/>
            </a:bodyPr>
            <a:lstStyle/>
            <a:p>
              <a:r>
                <a:rPr lang="en-US" sz="825" dirty="0">
                  <a:solidFill>
                    <a:srgbClr val="FF0000"/>
                  </a:solidFill>
                </a:rPr>
                <a:t>*Required</a:t>
              </a:r>
            </a:p>
          </p:txBody>
        </p:sp>
      </p:grpSp>
      <p:sp>
        <p:nvSpPr>
          <p:cNvPr id="26" name="TextBox 25"/>
          <p:cNvSpPr txBox="1"/>
          <p:nvPr/>
        </p:nvSpPr>
        <p:spPr>
          <a:xfrm>
            <a:off x="4087634" y="1257855"/>
            <a:ext cx="2645019" cy="369332"/>
          </a:xfrm>
          <a:prstGeom prst="rect">
            <a:avLst/>
          </a:prstGeom>
          <a:solidFill>
            <a:schemeClr val="bg1"/>
          </a:solidFill>
        </p:spPr>
        <p:txBody>
          <a:bodyPr wrap="none" rtlCol="0">
            <a:spAutoFit/>
          </a:bodyPr>
          <a:lstStyle/>
          <a:p>
            <a:r>
              <a:rPr lang="en-US" dirty="0"/>
              <a:t>Digital Cookie Registration</a:t>
            </a:r>
          </a:p>
        </p:txBody>
      </p:sp>
      <p:sp>
        <p:nvSpPr>
          <p:cNvPr id="34" name="Rectangle 33"/>
          <p:cNvSpPr/>
          <p:nvPr/>
        </p:nvSpPr>
        <p:spPr>
          <a:xfrm>
            <a:off x="6056846" y="3246577"/>
            <a:ext cx="1415217" cy="209950"/>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TextBox 34"/>
          <p:cNvSpPr txBox="1"/>
          <p:nvPr/>
        </p:nvSpPr>
        <p:spPr>
          <a:xfrm>
            <a:off x="5256450" y="3205987"/>
            <a:ext cx="1009702" cy="253916"/>
          </a:xfrm>
          <a:prstGeom prst="rect">
            <a:avLst/>
          </a:prstGeom>
          <a:noFill/>
        </p:spPr>
        <p:txBody>
          <a:bodyPr wrap="square" rtlCol="0">
            <a:spAutoFit/>
          </a:bodyPr>
          <a:lstStyle/>
          <a:p>
            <a:r>
              <a:rPr lang="en-US" sz="1050" b="1" dirty="0"/>
              <a:t>Troop ID</a:t>
            </a:r>
            <a:r>
              <a:rPr lang="en-US" sz="1050" b="1" dirty="0">
                <a:solidFill>
                  <a:srgbClr val="FF0000"/>
                </a:solidFill>
              </a:rPr>
              <a:t>*</a:t>
            </a:r>
            <a:endParaRPr lang="en-US" sz="1050" b="1" dirty="0"/>
          </a:p>
        </p:txBody>
      </p:sp>
      <p:pic>
        <p:nvPicPr>
          <p:cNvPr id="13" name="Picture 12"/>
          <p:cNvPicPr>
            <a:picLocks noChangeAspect="1"/>
          </p:cNvPicPr>
          <p:nvPr/>
        </p:nvPicPr>
        <p:blipFill>
          <a:blip r:embed="rId4"/>
          <a:stretch>
            <a:fillRect/>
          </a:stretch>
        </p:blipFill>
        <p:spPr>
          <a:xfrm>
            <a:off x="61009" y="899825"/>
            <a:ext cx="3224768" cy="2370462"/>
          </a:xfrm>
          <a:prstGeom prst="rect">
            <a:avLst/>
          </a:prstGeom>
        </p:spPr>
      </p:pic>
      <p:sp>
        <p:nvSpPr>
          <p:cNvPr id="18" name="Oval 17"/>
          <p:cNvSpPr/>
          <p:nvPr/>
        </p:nvSpPr>
        <p:spPr>
          <a:xfrm>
            <a:off x="852808" y="2720169"/>
            <a:ext cx="975992" cy="180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Arrow Connector 36"/>
          <p:cNvCxnSpPr/>
          <p:nvPr/>
        </p:nvCxnSpPr>
        <p:spPr>
          <a:xfrm>
            <a:off x="2114605" y="2767772"/>
            <a:ext cx="301581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256449" y="4090254"/>
            <a:ext cx="1881963" cy="213585"/>
          </a:xfrm>
          <a:prstGeom prst="rect">
            <a:avLst/>
          </a:prstGeom>
          <a:noFill/>
        </p:spPr>
        <p:txBody>
          <a:bodyPr wrap="square" rtlCol="0">
            <a:spAutoFit/>
          </a:bodyPr>
          <a:lstStyle/>
          <a:p>
            <a:r>
              <a:rPr lang="en-US" sz="788" i="1" dirty="0">
                <a:solidFill>
                  <a:srgbClr val="00B050"/>
                </a:solidFill>
              </a:rPr>
              <a:t>I don’t have all of the required details.</a:t>
            </a:r>
          </a:p>
        </p:txBody>
      </p:sp>
      <p:pic>
        <p:nvPicPr>
          <p:cNvPr id="3" name="Picture 2"/>
          <p:cNvPicPr>
            <a:picLocks noChangeAspect="1"/>
          </p:cNvPicPr>
          <p:nvPr/>
        </p:nvPicPr>
        <p:blipFill>
          <a:blip r:embed="rId5"/>
          <a:stretch>
            <a:fillRect/>
          </a:stretch>
        </p:blipFill>
        <p:spPr>
          <a:xfrm>
            <a:off x="7222033" y="2205786"/>
            <a:ext cx="250031" cy="235744"/>
          </a:xfrm>
          <a:prstGeom prst="rect">
            <a:avLst/>
          </a:prstGeom>
        </p:spPr>
      </p:pic>
    </p:spTree>
    <p:extLst>
      <p:ext uri="{BB962C8B-B14F-4D97-AF65-F5344CB8AC3E}">
        <p14:creationId xmlns:p14="http://schemas.microsoft.com/office/powerpoint/2010/main" val="998515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853"/>
            <a:ext cx="7886700" cy="590181"/>
          </a:xfrm>
        </p:spPr>
        <p:txBody>
          <a:bodyPr/>
          <a:lstStyle/>
          <a:p>
            <a:r>
              <a:rPr lang="en-US" dirty="0" smtClean="0"/>
              <a:t>Option 2 </a:t>
            </a:r>
            <a:r>
              <a:rPr lang="en-US" dirty="0"/>
              <a:t>– Girl </a:t>
            </a:r>
            <a:r>
              <a:rPr lang="en-US" dirty="0" smtClean="0"/>
              <a:t>Search Results Page</a:t>
            </a:r>
            <a:endParaRPr lang="en-US" dirty="0"/>
          </a:p>
        </p:txBody>
      </p:sp>
      <p:grpSp>
        <p:nvGrpSpPr>
          <p:cNvPr id="6" name="Group 5"/>
          <p:cNvGrpSpPr/>
          <p:nvPr/>
        </p:nvGrpSpPr>
        <p:grpSpPr>
          <a:xfrm>
            <a:off x="135716" y="493388"/>
            <a:ext cx="4899992" cy="3578087"/>
            <a:chOff x="656811" y="1767307"/>
            <a:chExt cx="6533323" cy="47707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632" t="13613" r="10752" b="10611"/>
            <a:stretch/>
          </p:blipFill>
          <p:spPr>
            <a:xfrm>
              <a:off x="656811" y="1767307"/>
              <a:ext cx="6533323" cy="4770783"/>
            </a:xfrm>
            <a:prstGeom prst="rect">
              <a:avLst/>
            </a:prstGeom>
          </p:spPr>
        </p:pic>
        <p:sp>
          <p:nvSpPr>
            <p:cNvPr id="5" name="Rectangle 4"/>
            <p:cNvSpPr/>
            <p:nvPr/>
          </p:nvSpPr>
          <p:spPr>
            <a:xfrm>
              <a:off x="1594884" y="2009553"/>
              <a:ext cx="4455042" cy="3264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 name="Group 7"/>
          <p:cNvGrpSpPr/>
          <p:nvPr/>
        </p:nvGrpSpPr>
        <p:grpSpPr>
          <a:xfrm>
            <a:off x="1258455" y="1072437"/>
            <a:ext cx="2529896" cy="2110335"/>
            <a:chOff x="960788" y="1455354"/>
            <a:chExt cx="4931528" cy="3537607"/>
          </a:xfrm>
        </p:grpSpPr>
        <p:sp>
          <p:nvSpPr>
            <p:cNvPr id="10" name="TextBox 9"/>
            <p:cNvSpPr txBox="1"/>
            <p:nvPr/>
          </p:nvSpPr>
          <p:spPr>
            <a:xfrm>
              <a:off x="1378656" y="1455354"/>
              <a:ext cx="2938627" cy="541729"/>
            </a:xfrm>
            <a:prstGeom prst="rect">
              <a:avLst/>
            </a:prstGeom>
            <a:solidFill>
              <a:schemeClr val="bg1"/>
            </a:solidFill>
          </p:spPr>
          <p:txBody>
            <a:bodyPr wrap="none" rtlCol="0">
              <a:spAutoFit/>
            </a:bodyPr>
            <a:lstStyle/>
            <a:p>
              <a:r>
                <a:rPr lang="en-US" sz="1500" dirty="0"/>
                <a:t>Girl Scout Search</a:t>
              </a:r>
            </a:p>
          </p:txBody>
        </p:sp>
        <p:cxnSp>
          <p:nvCxnSpPr>
            <p:cNvPr id="11" name="Straight Connector 10"/>
            <p:cNvCxnSpPr/>
            <p:nvPr/>
          </p:nvCxnSpPr>
          <p:spPr>
            <a:xfrm>
              <a:off x="1480775" y="1909104"/>
              <a:ext cx="4411541"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06938" y="4708393"/>
              <a:ext cx="1232570" cy="28456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Search</a:t>
              </a:r>
              <a:endParaRPr lang="en-US" sz="825" dirty="0"/>
            </a:p>
          </p:txBody>
        </p:sp>
        <p:sp>
          <p:nvSpPr>
            <p:cNvPr id="15" name="Rectangle 14"/>
            <p:cNvSpPr/>
            <p:nvPr/>
          </p:nvSpPr>
          <p:spPr>
            <a:xfrm>
              <a:off x="2979629" y="2206789"/>
              <a:ext cx="2758684" cy="344887"/>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2979629" y="2759795"/>
              <a:ext cx="2758684" cy="351944"/>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2979629" y="3334428"/>
              <a:ext cx="2758684" cy="351944"/>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p:cNvSpPr txBox="1"/>
            <p:nvPr/>
          </p:nvSpPr>
          <p:spPr>
            <a:xfrm>
              <a:off x="1043431" y="2123406"/>
              <a:ext cx="2025472" cy="425646"/>
            </a:xfrm>
            <a:prstGeom prst="rect">
              <a:avLst/>
            </a:prstGeom>
            <a:noFill/>
          </p:spPr>
          <p:txBody>
            <a:bodyPr wrap="square" rtlCol="0">
              <a:spAutoFit/>
            </a:bodyPr>
            <a:lstStyle/>
            <a:p>
              <a:r>
                <a:rPr lang="en-US" sz="1050" b="1" dirty="0"/>
                <a:t>Council Name</a:t>
              </a:r>
              <a:r>
                <a:rPr lang="en-US" sz="1050" b="1" dirty="0">
                  <a:solidFill>
                    <a:srgbClr val="FF0000"/>
                  </a:solidFill>
                </a:rPr>
                <a:t>*</a:t>
              </a:r>
              <a:endParaRPr lang="en-US" sz="1050" b="1" dirty="0"/>
            </a:p>
          </p:txBody>
        </p:sp>
        <p:sp>
          <p:nvSpPr>
            <p:cNvPr id="20" name="TextBox 19"/>
            <p:cNvSpPr txBox="1"/>
            <p:nvPr/>
          </p:nvSpPr>
          <p:spPr>
            <a:xfrm>
              <a:off x="1426037" y="2676664"/>
              <a:ext cx="1968213" cy="425646"/>
            </a:xfrm>
            <a:prstGeom prst="rect">
              <a:avLst/>
            </a:prstGeom>
            <a:noFill/>
          </p:spPr>
          <p:txBody>
            <a:bodyPr wrap="square" rtlCol="0">
              <a:spAutoFit/>
            </a:bodyPr>
            <a:lstStyle/>
            <a:p>
              <a:r>
                <a:rPr lang="en-US" sz="1050" b="1" dirty="0"/>
                <a:t>First Name</a:t>
              </a:r>
              <a:r>
                <a:rPr lang="en-US" sz="1050" b="1" dirty="0">
                  <a:solidFill>
                    <a:srgbClr val="FF0000"/>
                  </a:solidFill>
                </a:rPr>
                <a:t>*</a:t>
              </a:r>
              <a:endParaRPr lang="en-US" sz="1050" b="1" dirty="0"/>
            </a:p>
          </p:txBody>
        </p:sp>
        <p:sp>
          <p:nvSpPr>
            <p:cNvPr id="21" name="TextBox 20"/>
            <p:cNvSpPr txBox="1"/>
            <p:nvPr/>
          </p:nvSpPr>
          <p:spPr>
            <a:xfrm>
              <a:off x="1419414" y="3266386"/>
              <a:ext cx="1968213" cy="425646"/>
            </a:xfrm>
            <a:prstGeom prst="rect">
              <a:avLst/>
            </a:prstGeom>
            <a:noFill/>
          </p:spPr>
          <p:txBody>
            <a:bodyPr wrap="square" rtlCol="0">
              <a:spAutoFit/>
            </a:bodyPr>
            <a:lstStyle/>
            <a:p>
              <a:r>
                <a:rPr lang="en-US" sz="1050" b="1" dirty="0"/>
                <a:t>Last Name</a:t>
              </a:r>
              <a:r>
                <a:rPr lang="en-US" sz="1050" b="1" dirty="0">
                  <a:solidFill>
                    <a:srgbClr val="FF0000"/>
                  </a:solidFill>
                </a:rPr>
                <a:t>*</a:t>
              </a:r>
              <a:endParaRPr lang="en-US" sz="1050" b="1" dirty="0"/>
            </a:p>
          </p:txBody>
        </p:sp>
        <p:sp>
          <p:nvSpPr>
            <p:cNvPr id="22" name="TextBox 21"/>
            <p:cNvSpPr txBox="1"/>
            <p:nvPr/>
          </p:nvSpPr>
          <p:spPr>
            <a:xfrm>
              <a:off x="960788" y="3896450"/>
              <a:ext cx="1968213" cy="503035"/>
            </a:xfrm>
            <a:prstGeom prst="rect">
              <a:avLst/>
            </a:prstGeom>
            <a:noFill/>
          </p:spPr>
          <p:txBody>
            <a:bodyPr wrap="square" rtlCol="0">
              <a:spAutoFit/>
            </a:bodyPr>
            <a:lstStyle/>
            <a:p>
              <a:endParaRPr lang="en-US" sz="1350" b="1" dirty="0"/>
            </a:p>
          </p:txBody>
        </p:sp>
        <p:sp>
          <p:nvSpPr>
            <p:cNvPr id="23" name="TextBox 22"/>
            <p:cNvSpPr txBox="1"/>
            <p:nvPr/>
          </p:nvSpPr>
          <p:spPr>
            <a:xfrm>
              <a:off x="1419414" y="4489295"/>
              <a:ext cx="1228646" cy="367603"/>
            </a:xfrm>
            <a:prstGeom prst="rect">
              <a:avLst/>
            </a:prstGeom>
            <a:noFill/>
          </p:spPr>
          <p:txBody>
            <a:bodyPr wrap="none" rtlCol="0">
              <a:spAutoFit/>
            </a:bodyPr>
            <a:lstStyle/>
            <a:p>
              <a:r>
                <a:rPr lang="en-US" sz="825" dirty="0">
                  <a:solidFill>
                    <a:srgbClr val="FF0000"/>
                  </a:solidFill>
                </a:rPr>
                <a:t>*Required</a:t>
              </a:r>
            </a:p>
          </p:txBody>
        </p:sp>
      </p:grpSp>
      <p:sp>
        <p:nvSpPr>
          <p:cNvPr id="26" name="TextBox 25"/>
          <p:cNvSpPr txBox="1"/>
          <p:nvPr/>
        </p:nvSpPr>
        <p:spPr>
          <a:xfrm>
            <a:off x="337165" y="550624"/>
            <a:ext cx="2645019" cy="369332"/>
          </a:xfrm>
          <a:prstGeom prst="rect">
            <a:avLst/>
          </a:prstGeom>
          <a:solidFill>
            <a:schemeClr val="bg1"/>
          </a:solidFill>
        </p:spPr>
        <p:txBody>
          <a:bodyPr wrap="none" rtlCol="0">
            <a:spAutoFit/>
          </a:bodyPr>
          <a:lstStyle/>
          <a:p>
            <a:r>
              <a:rPr lang="en-US" dirty="0"/>
              <a:t>Digital Cookie Registration</a:t>
            </a:r>
          </a:p>
        </p:txBody>
      </p:sp>
      <p:sp>
        <p:nvSpPr>
          <p:cNvPr id="34" name="Rectangle 33"/>
          <p:cNvSpPr/>
          <p:nvPr/>
        </p:nvSpPr>
        <p:spPr>
          <a:xfrm>
            <a:off x="2306378" y="2517915"/>
            <a:ext cx="1415217" cy="209950"/>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TextBox 34"/>
          <p:cNvSpPr txBox="1"/>
          <p:nvPr/>
        </p:nvSpPr>
        <p:spPr>
          <a:xfrm>
            <a:off x="1505981" y="2477324"/>
            <a:ext cx="1009702" cy="253916"/>
          </a:xfrm>
          <a:prstGeom prst="rect">
            <a:avLst/>
          </a:prstGeom>
          <a:noFill/>
        </p:spPr>
        <p:txBody>
          <a:bodyPr wrap="square" rtlCol="0">
            <a:spAutoFit/>
          </a:bodyPr>
          <a:lstStyle/>
          <a:p>
            <a:r>
              <a:rPr lang="en-US" sz="1050" b="1" dirty="0"/>
              <a:t>Troop ID</a:t>
            </a:r>
            <a:r>
              <a:rPr lang="en-US" sz="1050" b="1" dirty="0">
                <a:solidFill>
                  <a:srgbClr val="FF0000"/>
                </a:solidFill>
              </a:rPr>
              <a:t>*</a:t>
            </a:r>
            <a:endParaRPr lang="en-US" sz="1050" b="1" dirty="0"/>
          </a:p>
        </p:txBody>
      </p:sp>
      <p:sp>
        <p:nvSpPr>
          <p:cNvPr id="38" name="TextBox 37"/>
          <p:cNvSpPr txBox="1"/>
          <p:nvPr/>
        </p:nvSpPr>
        <p:spPr>
          <a:xfrm>
            <a:off x="1505981" y="3383022"/>
            <a:ext cx="1881963" cy="213585"/>
          </a:xfrm>
          <a:prstGeom prst="rect">
            <a:avLst/>
          </a:prstGeom>
          <a:noFill/>
        </p:spPr>
        <p:txBody>
          <a:bodyPr wrap="square" rtlCol="0">
            <a:spAutoFit/>
          </a:bodyPr>
          <a:lstStyle/>
          <a:p>
            <a:r>
              <a:rPr lang="en-US" sz="788" i="1" dirty="0">
                <a:solidFill>
                  <a:srgbClr val="00B050"/>
                </a:solidFill>
              </a:rPr>
              <a:t>I don’t have all of the required details.</a:t>
            </a:r>
          </a:p>
        </p:txBody>
      </p:sp>
      <p:sp>
        <p:nvSpPr>
          <p:cNvPr id="3" name="TextBox 2"/>
          <p:cNvSpPr txBox="1"/>
          <p:nvPr/>
        </p:nvSpPr>
        <p:spPr>
          <a:xfrm>
            <a:off x="2283838" y="1536787"/>
            <a:ext cx="793807" cy="219291"/>
          </a:xfrm>
          <a:prstGeom prst="rect">
            <a:avLst/>
          </a:prstGeom>
          <a:noFill/>
        </p:spPr>
        <p:txBody>
          <a:bodyPr wrap="none" rtlCol="0">
            <a:spAutoFit/>
          </a:bodyPr>
          <a:lstStyle/>
          <a:p>
            <a:r>
              <a:rPr lang="en-US" sz="825" dirty="0"/>
              <a:t>Louisiana East</a:t>
            </a:r>
          </a:p>
        </p:txBody>
      </p:sp>
      <p:sp>
        <p:nvSpPr>
          <p:cNvPr id="28" name="TextBox 27"/>
          <p:cNvSpPr txBox="1"/>
          <p:nvPr/>
        </p:nvSpPr>
        <p:spPr>
          <a:xfrm>
            <a:off x="2283838" y="1851364"/>
            <a:ext cx="529312" cy="219291"/>
          </a:xfrm>
          <a:prstGeom prst="rect">
            <a:avLst/>
          </a:prstGeom>
          <a:noFill/>
        </p:spPr>
        <p:txBody>
          <a:bodyPr wrap="none" rtlCol="0">
            <a:spAutoFit/>
          </a:bodyPr>
          <a:lstStyle/>
          <a:p>
            <a:r>
              <a:rPr lang="en-US" sz="825" dirty="0"/>
              <a:t>Jennifer</a:t>
            </a:r>
          </a:p>
        </p:txBody>
      </p:sp>
      <p:sp>
        <p:nvSpPr>
          <p:cNvPr id="29" name="TextBox 28"/>
          <p:cNvSpPr txBox="1"/>
          <p:nvPr/>
        </p:nvSpPr>
        <p:spPr>
          <a:xfrm>
            <a:off x="2283838" y="2180415"/>
            <a:ext cx="540533" cy="219291"/>
          </a:xfrm>
          <a:prstGeom prst="rect">
            <a:avLst/>
          </a:prstGeom>
          <a:noFill/>
        </p:spPr>
        <p:txBody>
          <a:bodyPr wrap="none" rtlCol="0">
            <a:spAutoFit/>
          </a:bodyPr>
          <a:lstStyle/>
          <a:p>
            <a:r>
              <a:rPr lang="en-US" sz="825" dirty="0"/>
              <a:t>Johnson</a:t>
            </a:r>
          </a:p>
        </p:txBody>
      </p:sp>
      <p:sp>
        <p:nvSpPr>
          <p:cNvPr id="30" name="TextBox 29"/>
          <p:cNvSpPr txBox="1"/>
          <p:nvPr/>
        </p:nvSpPr>
        <p:spPr>
          <a:xfrm>
            <a:off x="2283838" y="2531657"/>
            <a:ext cx="449162" cy="219291"/>
          </a:xfrm>
          <a:prstGeom prst="rect">
            <a:avLst/>
          </a:prstGeom>
          <a:noFill/>
        </p:spPr>
        <p:txBody>
          <a:bodyPr wrap="none" rtlCol="0">
            <a:spAutoFit/>
          </a:bodyPr>
          <a:lstStyle/>
          <a:p>
            <a:r>
              <a:rPr lang="en-US" sz="825" dirty="0"/>
              <a:t>10979</a:t>
            </a:r>
          </a:p>
        </p:txBody>
      </p:sp>
      <p:sp>
        <p:nvSpPr>
          <p:cNvPr id="53" name="Rectangle 52"/>
          <p:cNvSpPr/>
          <p:nvPr/>
        </p:nvSpPr>
        <p:spPr>
          <a:xfrm>
            <a:off x="5643979" y="3942902"/>
            <a:ext cx="2557061" cy="988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1" name="Group 50"/>
          <p:cNvGrpSpPr/>
          <p:nvPr/>
        </p:nvGrpSpPr>
        <p:grpSpPr>
          <a:xfrm>
            <a:off x="4203092" y="1470959"/>
            <a:ext cx="4899992" cy="3578087"/>
            <a:chOff x="675861" y="1319632"/>
            <a:chExt cx="6533323" cy="4770783"/>
          </a:xfrm>
        </p:grpSpPr>
        <p:pic>
          <p:nvPicPr>
            <p:cNvPr id="60" name="Picture 59"/>
            <p:cNvPicPr>
              <a:picLocks noChangeAspect="1"/>
            </p:cNvPicPr>
            <p:nvPr/>
          </p:nvPicPr>
          <p:blipFill rotWithShape="1">
            <a:blip r:embed="rId3">
              <a:extLst>
                <a:ext uri="{28A0092B-C50C-407E-A947-70E740481C1C}">
                  <a14:useLocalDpi xmlns:a14="http://schemas.microsoft.com/office/drawing/2010/main" val="0"/>
                </a:ext>
              </a:extLst>
            </a:blip>
            <a:srcRect l="11632" t="13613" r="10752" b="10611"/>
            <a:stretch/>
          </p:blipFill>
          <p:spPr>
            <a:xfrm>
              <a:off x="675861" y="1319632"/>
              <a:ext cx="6533323" cy="4770783"/>
            </a:xfrm>
            <a:prstGeom prst="rect">
              <a:avLst/>
            </a:prstGeom>
          </p:spPr>
        </p:pic>
        <p:sp>
          <p:nvSpPr>
            <p:cNvPr id="62" name="Rectangle 61"/>
            <p:cNvSpPr/>
            <p:nvPr/>
          </p:nvSpPr>
          <p:spPr>
            <a:xfrm>
              <a:off x="1668832" y="1619013"/>
              <a:ext cx="4455042" cy="3264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4" name="Group 63"/>
          <p:cNvGrpSpPr/>
          <p:nvPr/>
        </p:nvGrpSpPr>
        <p:grpSpPr>
          <a:xfrm>
            <a:off x="5092560" y="2259564"/>
            <a:ext cx="3338435" cy="2283984"/>
            <a:chOff x="1759047" y="2403763"/>
            <a:chExt cx="4451247" cy="3045312"/>
          </a:xfrm>
        </p:grpSpPr>
        <p:grpSp>
          <p:nvGrpSpPr>
            <p:cNvPr id="66" name="Group 65"/>
            <p:cNvGrpSpPr/>
            <p:nvPr/>
          </p:nvGrpSpPr>
          <p:grpSpPr>
            <a:xfrm>
              <a:off x="1759047" y="2403763"/>
              <a:ext cx="4451247" cy="3045312"/>
              <a:chOff x="1759047" y="2581185"/>
              <a:chExt cx="4451247" cy="3045312"/>
            </a:xfrm>
          </p:grpSpPr>
          <p:grpSp>
            <p:nvGrpSpPr>
              <p:cNvPr id="73" name="Group 72"/>
              <p:cNvGrpSpPr/>
              <p:nvPr/>
            </p:nvGrpSpPr>
            <p:grpSpPr>
              <a:xfrm>
                <a:off x="1759047" y="2581185"/>
                <a:ext cx="3835190" cy="3045312"/>
                <a:chOff x="1759047" y="2581185"/>
                <a:chExt cx="3835190" cy="3045312"/>
              </a:xfrm>
            </p:grpSpPr>
            <p:grpSp>
              <p:nvGrpSpPr>
                <p:cNvPr id="75" name="Group 74"/>
                <p:cNvGrpSpPr/>
                <p:nvPr/>
              </p:nvGrpSpPr>
              <p:grpSpPr>
                <a:xfrm>
                  <a:off x="1759047" y="2581185"/>
                  <a:ext cx="3835190" cy="3045312"/>
                  <a:chOff x="1922823" y="2785905"/>
                  <a:chExt cx="3835190" cy="3045312"/>
                </a:xfrm>
              </p:grpSpPr>
              <p:grpSp>
                <p:nvGrpSpPr>
                  <p:cNvPr id="77" name="Group 76"/>
                  <p:cNvGrpSpPr/>
                  <p:nvPr/>
                </p:nvGrpSpPr>
                <p:grpSpPr>
                  <a:xfrm>
                    <a:off x="1922823" y="2785905"/>
                    <a:ext cx="3835190" cy="3045312"/>
                    <a:chOff x="911361" y="1565680"/>
                    <a:chExt cx="5509767" cy="3828702"/>
                  </a:xfrm>
                </p:grpSpPr>
                <p:sp>
                  <p:nvSpPr>
                    <p:cNvPr id="79" name="TextBox 78"/>
                    <p:cNvSpPr txBox="1"/>
                    <p:nvPr/>
                  </p:nvSpPr>
                  <p:spPr>
                    <a:xfrm>
                      <a:off x="911361" y="1565680"/>
                      <a:ext cx="2905008" cy="541730"/>
                    </a:xfrm>
                    <a:prstGeom prst="rect">
                      <a:avLst/>
                    </a:prstGeom>
                    <a:solidFill>
                      <a:schemeClr val="bg1"/>
                    </a:solidFill>
                  </p:spPr>
                  <p:txBody>
                    <a:bodyPr wrap="none" rtlCol="0">
                      <a:spAutoFit/>
                    </a:bodyPr>
                    <a:lstStyle/>
                    <a:p>
                      <a:r>
                        <a:rPr lang="en-US" sz="1500" dirty="0"/>
                        <a:t>Girl Scout Details</a:t>
                      </a:r>
                    </a:p>
                  </p:txBody>
                </p:sp>
                <p:cxnSp>
                  <p:nvCxnSpPr>
                    <p:cNvPr id="80" name="Straight Connector 79"/>
                    <p:cNvCxnSpPr/>
                    <p:nvPr/>
                  </p:nvCxnSpPr>
                  <p:spPr>
                    <a:xfrm>
                      <a:off x="1058613" y="2031409"/>
                      <a:ext cx="5362515"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1678423" y="5049495"/>
                      <a:ext cx="3107099" cy="34488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Send Registration Email</a:t>
                      </a:r>
                      <a:endParaRPr lang="en-US" sz="825" dirty="0"/>
                    </a:p>
                  </p:txBody>
                </p:sp>
                <p:sp>
                  <p:nvSpPr>
                    <p:cNvPr id="82" name="TextBox 81"/>
                    <p:cNvSpPr txBox="1"/>
                    <p:nvPr/>
                  </p:nvSpPr>
                  <p:spPr>
                    <a:xfrm>
                      <a:off x="954159" y="2123405"/>
                      <a:ext cx="3586645" cy="464341"/>
                    </a:xfrm>
                    <a:prstGeom prst="rect">
                      <a:avLst/>
                    </a:prstGeom>
                    <a:noFill/>
                  </p:spPr>
                  <p:txBody>
                    <a:bodyPr wrap="square" rtlCol="0">
                      <a:spAutoFit/>
                    </a:bodyPr>
                    <a:lstStyle/>
                    <a:p>
                      <a:r>
                        <a:rPr lang="en-US" sz="1200" b="1" dirty="0"/>
                        <a:t>Girl First Name:</a:t>
                      </a:r>
                    </a:p>
                  </p:txBody>
                </p:sp>
                <p:sp>
                  <p:nvSpPr>
                    <p:cNvPr id="83" name="TextBox 82"/>
                    <p:cNvSpPr txBox="1"/>
                    <p:nvPr/>
                  </p:nvSpPr>
                  <p:spPr>
                    <a:xfrm>
                      <a:off x="954157" y="2591553"/>
                      <a:ext cx="2713757" cy="464341"/>
                    </a:xfrm>
                    <a:prstGeom prst="rect">
                      <a:avLst/>
                    </a:prstGeom>
                    <a:noFill/>
                  </p:spPr>
                  <p:txBody>
                    <a:bodyPr wrap="square" rtlCol="0">
                      <a:spAutoFit/>
                    </a:bodyPr>
                    <a:lstStyle/>
                    <a:p>
                      <a:r>
                        <a:rPr lang="en-US" sz="1200" b="1" dirty="0"/>
                        <a:t>Girl Last Name:</a:t>
                      </a:r>
                    </a:p>
                  </p:txBody>
                </p:sp>
                <p:sp>
                  <p:nvSpPr>
                    <p:cNvPr id="84" name="TextBox 83"/>
                    <p:cNvSpPr txBox="1"/>
                    <p:nvPr/>
                  </p:nvSpPr>
                  <p:spPr>
                    <a:xfrm>
                      <a:off x="954157" y="3059701"/>
                      <a:ext cx="2578857" cy="464341"/>
                    </a:xfrm>
                    <a:prstGeom prst="rect">
                      <a:avLst/>
                    </a:prstGeom>
                    <a:noFill/>
                  </p:spPr>
                  <p:txBody>
                    <a:bodyPr wrap="square" rtlCol="0">
                      <a:spAutoFit/>
                    </a:bodyPr>
                    <a:lstStyle/>
                    <a:p>
                      <a:r>
                        <a:rPr lang="en-US" sz="1200" b="1" dirty="0"/>
                        <a:t>Parent Email:</a:t>
                      </a:r>
                      <a:endParaRPr lang="en-US" sz="1200" b="1" dirty="0">
                        <a:solidFill>
                          <a:srgbClr val="FF0000"/>
                        </a:solidFill>
                      </a:endParaRPr>
                    </a:p>
                  </p:txBody>
                </p:sp>
                <p:sp>
                  <p:nvSpPr>
                    <p:cNvPr id="85" name="TextBox 84"/>
                    <p:cNvSpPr txBox="1"/>
                    <p:nvPr/>
                  </p:nvSpPr>
                  <p:spPr>
                    <a:xfrm>
                      <a:off x="960789" y="3896449"/>
                      <a:ext cx="1968213" cy="503035"/>
                    </a:xfrm>
                    <a:prstGeom prst="rect">
                      <a:avLst/>
                    </a:prstGeom>
                    <a:noFill/>
                  </p:spPr>
                  <p:txBody>
                    <a:bodyPr wrap="square" rtlCol="0">
                      <a:spAutoFit/>
                    </a:bodyPr>
                    <a:lstStyle/>
                    <a:p>
                      <a:endParaRPr lang="en-US" sz="1350" b="1" dirty="0"/>
                    </a:p>
                  </p:txBody>
                </p:sp>
              </p:grpSp>
              <p:sp>
                <p:nvSpPr>
                  <p:cNvPr id="78" name="TextBox 77"/>
                  <p:cNvSpPr txBox="1"/>
                  <p:nvPr/>
                </p:nvSpPr>
                <p:spPr>
                  <a:xfrm>
                    <a:off x="1952612" y="4371846"/>
                    <a:ext cx="1795070" cy="615553"/>
                  </a:xfrm>
                  <a:prstGeom prst="rect">
                    <a:avLst/>
                  </a:prstGeom>
                  <a:noFill/>
                </p:spPr>
                <p:txBody>
                  <a:bodyPr wrap="square" rtlCol="0">
                    <a:spAutoFit/>
                  </a:bodyPr>
                  <a:lstStyle/>
                  <a:p>
                    <a:r>
                      <a:rPr lang="en-US" sz="1200" b="1" dirty="0"/>
                      <a:t>Parent First Name:</a:t>
                    </a:r>
                    <a:endParaRPr lang="en-US" sz="1200" b="1" dirty="0">
                      <a:solidFill>
                        <a:srgbClr val="FF0000"/>
                      </a:solidFill>
                    </a:endParaRPr>
                  </a:p>
                </p:txBody>
              </p:sp>
            </p:grpSp>
            <p:sp>
              <p:nvSpPr>
                <p:cNvPr id="76" name="TextBox 75"/>
                <p:cNvSpPr txBox="1"/>
                <p:nvPr/>
              </p:nvSpPr>
              <p:spPr>
                <a:xfrm>
                  <a:off x="1788836" y="4526464"/>
                  <a:ext cx="1795070" cy="369332"/>
                </a:xfrm>
                <a:prstGeom prst="rect">
                  <a:avLst/>
                </a:prstGeom>
                <a:noFill/>
              </p:spPr>
              <p:txBody>
                <a:bodyPr wrap="square" rtlCol="0">
                  <a:spAutoFit/>
                </a:bodyPr>
                <a:lstStyle/>
                <a:p>
                  <a:r>
                    <a:rPr lang="en-US" sz="1200" b="1" dirty="0"/>
                    <a:t>Parent Last Name:</a:t>
                  </a:r>
                  <a:endParaRPr lang="en-US" sz="1200" b="1" dirty="0">
                    <a:solidFill>
                      <a:srgbClr val="FF0000"/>
                    </a:solidFill>
                  </a:endParaRPr>
                </a:p>
              </p:txBody>
            </p:sp>
          </p:grpSp>
          <p:sp>
            <p:nvSpPr>
              <p:cNvPr id="74" name="Rectangle 73"/>
              <p:cNvSpPr/>
              <p:nvPr/>
            </p:nvSpPr>
            <p:spPr>
              <a:xfrm>
                <a:off x="4657035" y="5340583"/>
                <a:ext cx="1553259" cy="28591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Edit Details</a:t>
                </a:r>
                <a:endParaRPr lang="en-US" sz="825" dirty="0"/>
              </a:p>
            </p:txBody>
          </p:sp>
        </p:grpSp>
        <p:sp>
          <p:nvSpPr>
            <p:cNvPr id="68" name="TextBox 67"/>
            <p:cNvSpPr txBox="1"/>
            <p:nvPr/>
          </p:nvSpPr>
          <p:spPr>
            <a:xfrm>
              <a:off x="3837000" y="2843108"/>
              <a:ext cx="1795069" cy="369332"/>
            </a:xfrm>
            <a:prstGeom prst="rect">
              <a:avLst/>
            </a:prstGeom>
            <a:noFill/>
          </p:spPr>
          <p:txBody>
            <a:bodyPr wrap="square" rtlCol="0">
              <a:spAutoFit/>
            </a:bodyPr>
            <a:lstStyle/>
            <a:p>
              <a:r>
                <a:rPr lang="en-US" sz="1200" dirty="0"/>
                <a:t>Jennifer</a:t>
              </a:r>
            </a:p>
          </p:txBody>
        </p:sp>
        <p:sp>
          <p:nvSpPr>
            <p:cNvPr id="69" name="TextBox 68"/>
            <p:cNvSpPr txBox="1"/>
            <p:nvPr/>
          </p:nvSpPr>
          <p:spPr>
            <a:xfrm>
              <a:off x="3837000" y="3240958"/>
              <a:ext cx="1795069" cy="369332"/>
            </a:xfrm>
            <a:prstGeom prst="rect">
              <a:avLst/>
            </a:prstGeom>
            <a:noFill/>
          </p:spPr>
          <p:txBody>
            <a:bodyPr wrap="square" rtlCol="0">
              <a:spAutoFit/>
            </a:bodyPr>
            <a:lstStyle/>
            <a:p>
              <a:r>
                <a:rPr lang="en-US" sz="1200" dirty="0"/>
                <a:t>Johnson</a:t>
              </a:r>
              <a:endParaRPr lang="en-US" sz="1200" dirty="0">
                <a:solidFill>
                  <a:srgbClr val="FF0000"/>
                </a:solidFill>
              </a:endParaRPr>
            </a:p>
          </p:txBody>
        </p:sp>
        <p:sp>
          <p:nvSpPr>
            <p:cNvPr id="70" name="TextBox 69"/>
            <p:cNvSpPr txBox="1"/>
            <p:nvPr/>
          </p:nvSpPr>
          <p:spPr>
            <a:xfrm>
              <a:off x="3823568" y="3597150"/>
              <a:ext cx="1921339" cy="369332"/>
            </a:xfrm>
            <a:prstGeom prst="rect">
              <a:avLst/>
            </a:prstGeom>
            <a:noFill/>
          </p:spPr>
          <p:txBody>
            <a:bodyPr wrap="square" rtlCol="0">
              <a:spAutoFit/>
            </a:bodyPr>
            <a:lstStyle/>
            <a:p>
              <a:r>
                <a:rPr lang="en-US" sz="1200" dirty="0"/>
                <a:t>abc***@gmail.com</a:t>
              </a:r>
            </a:p>
          </p:txBody>
        </p:sp>
        <p:sp>
          <p:nvSpPr>
            <p:cNvPr id="71" name="TextBox 70"/>
            <p:cNvSpPr txBox="1"/>
            <p:nvPr/>
          </p:nvSpPr>
          <p:spPr>
            <a:xfrm>
              <a:off x="3823568" y="3991330"/>
              <a:ext cx="1795069" cy="369332"/>
            </a:xfrm>
            <a:prstGeom prst="rect">
              <a:avLst/>
            </a:prstGeom>
            <a:noFill/>
          </p:spPr>
          <p:txBody>
            <a:bodyPr wrap="square" rtlCol="0">
              <a:spAutoFit/>
            </a:bodyPr>
            <a:lstStyle/>
            <a:p>
              <a:r>
                <a:rPr lang="en-US" sz="1200" dirty="0"/>
                <a:t>Julia</a:t>
              </a:r>
            </a:p>
          </p:txBody>
        </p:sp>
        <p:sp>
          <p:nvSpPr>
            <p:cNvPr id="72" name="TextBox 71"/>
            <p:cNvSpPr txBox="1"/>
            <p:nvPr/>
          </p:nvSpPr>
          <p:spPr>
            <a:xfrm>
              <a:off x="3798296" y="4388724"/>
              <a:ext cx="1795069" cy="369332"/>
            </a:xfrm>
            <a:prstGeom prst="rect">
              <a:avLst/>
            </a:prstGeom>
            <a:noFill/>
          </p:spPr>
          <p:txBody>
            <a:bodyPr wrap="square" rtlCol="0">
              <a:spAutoFit/>
            </a:bodyPr>
            <a:lstStyle/>
            <a:p>
              <a:r>
                <a:rPr lang="en-US" sz="1200" dirty="0"/>
                <a:t>Johnson</a:t>
              </a:r>
            </a:p>
          </p:txBody>
        </p:sp>
      </p:grpSp>
      <p:sp>
        <p:nvSpPr>
          <p:cNvPr id="86" name="TextBox 85"/>
          <p:cNvSpPr txBox="1"/>
          <p:nvPr/>
        </p:nvSpPr>
        <p:spPr>
          <a:xfrm>
            <a:off x="4473293" y="1649000"/>
            <a:ext cx="2645019" cy="369332"/>
          </a:xfrm>
          <a:prstGeom prst="rect">
            <a:avLst/>
          </a:prstGeom>
          <a:solidFill>
            <a:schemeClr val="bg1"/>
          </a:solidFill>
        </p:spPr>
        <p:txBody>
          <a:bodyPr wrap="none" rtlCol="0">
            <a:spAutoFit/>
          </a:bodyPr>
          <a:lstStyle/>
          <a:p>
            <a:r>
              <a:rPr lang="en-US" dirty="0"/>
              <a:t>Digital Cookie Registration</a:t>
            </a:r>
          </a:p>
        </p:txBody>
      </p:sp>
      <p:pic>
        <p:nvPicPr>
          <p:cNvPr id="89" name="Picture 88"/>
          <p:cNvPicPr>
            <a:picLocks noChangeAspect="1"/>
          </p:cNvPicPr>
          <p:nvPr/>
        </p:nvPicPr>
        <p:blipFill>
          <a:blip r:embed="rId4"/>
          <a:stretch>
            <a:fillRect/>
          </a:stretch>
        </p:blipFill>
        <p:spPr>
          <a:xfrm>
            <a:off x="3463193" y="1498554"/>
            <a:ext cx="250031" cy="235744"/>
          </a:xfrm>
          <a:prstGeom prst="rect">
            <a:avLst/>
          </a:prstGeom>
        </p:spPr>
      </p:pic>
      <p:sp>
        <p:nvSpPr>
          <p:cNvPr id="7" name="TextBox 6"/>
          <p:cNvSpPr txBox="1"/>
          <p:nvPr/>
        </p:nvSpPr>
        <p:spPr>
          <a:xfrm>
            <a:off x="4670731" y="1990171"/>
            <a:ext cx="818494" cy="300082"/>
          </a:xfrm>
          <a:prstGeom prst="rect">
            <a:avLst/>
          </a:prstGeom>
          <a:noFill/>
        </p:spPr>
        <p:txBody>
          <a:bodyPr wrap="none" rtlCol="0">
            <a:spAutoFit/>
          </a:bodyPr>
          <a:lstStyle/>
          <a:p>
            <a:r>
              <a:rPr lang="en-US" sz="1350" dirty="0">
                <a:solidFill>
                  <a:srgbClr val="00B050"/>
                </a:solidFill>
              </a:rPr>
              <a:t>&lt;&lt;search</a:t>
            </a:r>
          </a:p>
        </p:txBody>
      </p:sp>
      <p:sp>
        <p:nvSpPr>
          <p:cNvPr id="99" name="Rectangle 98"/>
          <p:cNvSpPr/>
          <p:nvPr/>
        </p:nvSpPr>
        <p:spPr>
          <a:xfrm>
            <a:off x="433749" y="3985765"/>
            <a:ext cx="1952845" cy="988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4" name="Rectangle 103"/>
          <p:cNvSpPr/>
          <p:nvPr/>
        </p:nvSpPr>
        <p:spPr>
          <a:xfrm>
            <a:off x="2948349" y="3966613"/>
            <a:ext cx="1952845" cy="101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6" name="Picture 105"/>
          <p:cNvPicPr>
            <a:picLocks noChangeAspect="1"/>
          </p:cNvPicPr>
          <p:nvPr/>
        </p:nvPicPr>
        <p:blipFill>
          <a:blip r:embed="rId5"/>
          <a:stretch>
            <a:fillRect/>
          </a:stretch>
        </p:blipFill>
        <p:spPr>
          <a:xfrm>
            <a:off x="4679267" y="4015784"/>
            <a:ext cx="171450" cy="200025"/>
          </a:xfrm>
          <a:prstGeom prst="rect">
            <a:avLst/>
          </a:prstGeom>
        </p:spPr>
      </p:pic>
      <p:sp>
        <p:nvSpPr>
          <p:cNvPr id="9" name="Rectangle 8"/>
          <p:cNvSpPr/>
          <p:nvPr/>
        </p:nvSpPr>
        <p:spPr>
          <a:xfrm>
            <a:off x="5489225" y="4301864"/>
            <a:ext cx="1629087" cy="28445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7253426" y="4313264"/>
            <a:ext cx="1223154" cy="28445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37165" y="4337808"/>
            <a:ext cx="3519940" cy="646331"/>
          </a:xfrm>
          <a:prstGeom prst="rect">
            <a:avLst/>
          </a:prstGeom>
          <a:noFill/>
        </p:spPr>
        <p:txBody>
          <a:bodyPr wrap="square" rtlCol="0">
            <a:spAutoFit/>
          </a:bodyPr>
          <a:lstStyle/>
          <a:p>
            <a:r>
              <a:rPr lang="en-US" dirty="0" smtClean="0">
                <a:solidFill>
                  <a:srgbClr val="FF0000"/>
                </a:solidFill>
              </a:rPr>
              <a:t>Council must approve changes after they are submitted</a:t>
            </a:r>
            <a:endParaRPr lang="en-US" dirty="0">
              <a:solidFill>
                <a:srgbClr val="FF0000"/>
              </a:solidFill>
            </a:endParaRPr>
          </a:p>
        </p:txBody>
      </p:sp>
    </p:spTree>
    <p:extLst>
      <p:ext uri="{BB962C8B-B14F-4D97-AF65-F5344CB8AC3E}">
        <p14:creationId xmlns:p14="http://schemas.microsoft.com/office/powerpoint/2010/main" val="125620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4"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213010" y="4013791"/>
            <a:ext cx="2276535" cy="989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30398" y="-11733"/>
            <a:ext cx="7886700" cy="558329"/>
          </a:xfrm>
        </p:spPr>
        <p:txBody>
          <a:bodyPr/>
          <a:lstStyle/>
          <a:p>
            <a:r>
              <a:rPr lang="en-US" dirty="0" smtClean="0"/>
              <a:t>Option 2– Girl Search: Edit Details Page</a:t>
            </a:r>
            <a:endParaRPr lang="en-US" dirty="0"/>
          </a:p>
        </p:txBody>
      </p:sp>
      <p:grpSp>
        <p:nvGrpSpPr>
          <p:cNvPr id="5" name="Group 4"/>
          <p:cNvGrpSpPr/>
          <p:nvPr/>
        </p:nvGrpSpPr>
        <p:grpSpPr>
          <a:xfrm>
            <a:off x="4125660" y="1351227"/>
            <a:ext cx="4899992" cy="3578087"/>
            <a:chOff x="675861" y="1319632"/>
            <a:chExt cx="6533323" cy="4770783"/>
          </a:xfrm>
        </p:grpSpPr>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1632" t="13613" r="10752" b="10611"/>
            <a:stretch/>
          </p:blipFill>
          <p:spPr>
            <a:xfrm>
              <a:off x="675861" y="1319632"/>
              <a:ext cx="6533323" cy="4770783"/>
            </a:xfrm>
            <a:prstGeom prst="rect">
              <a:avLst/>
            </a:prstGeom>
          </p:spPr>
        </p:pic>
        <p:sp>
          <p:nvSpPr>
            <p:cNvPr id="24" name="Rectangle 23"/>
            <p:cNvSpPr/>
            <p:nvPr/>
          </p:nvSpPr>
          <p:spPr>
            <a:xfrm>
              <a:off x="1594884" y="2009553"/>
              <a:ext cx="4455042" cy="3264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0" name="Group 39"/>
          <p:cNvGrpSpPr/>
          <p:nvPr/>
        </p:nvGrpSpPr>
        <p:grpSpPr>
          <a:xfrm>
            <a:off x="5108750" y="1574865"/>
            <a:ext cx="3080615" cy="2666222"/>
            <a:chOff x="1759047" y="2232313"/>
            <a:chExt cx="4107487" cy="3554963"/>
          </a:xfrm>
        </p:grpSpPr>
        <p:grpSp>
          <p:nvGrpSpPr>
            <p:cNvPr id="32" name="Group 31"/>
            <p:cNvGrpSpPr/>
            <p:nvPr/>
          </p:nvGrpSpPr>
          <p:grpSpPr>
            <a:xfrm>
              <a:off x="1759047" y="2232313"/>
              <a:ext cx="4107487" cy="3554963"/>
              <a:chOff x="1759047" y="2409735"/>
              <a:chExt cx="4107487" cy="3554963"/>
            </a:xfrm>
          </p:grpSpPr>
          <p:grpSp>
            <p:nvGrpSpPr>
              <p:cNvPr id="30" name="Group 29"/>
              <p:cNvGrpSpPr/>
              <p:nvPr/>
            </p:nvGrpSpPr>
            <p:grpSpPr>
              <a:xfrm>
                <a:off x="1759047" y="2409735"/>
                <a:ext cx="3835190" cy="3550138"/>
                <a:chOff x="1759047" y="2409735"/>
                <a:chExt cx="3835190" cy="3550138"/>
              </a:xfrm>
            </p:grpSpPr>
            <p:grpSp>
              <p:nvGrpSpPr>
                <p:cNvPr id="29" name="Group 28"/>
                <p:cNvGrpSpPr/>
                <p:nvPr/>
              </p:nvGrpSpPr>
              <p:grpSpPr>
                <a:xfrm>
                  <a:off x="1759047" y="2409735"/>
                  <a:ext cx="3835190" cy="3550138"/>
                  <a:chOff x="1759047" y="2409735"/>
                  <a:chExt cx="3835190" cy="3550138"/>
                </a:xfrm>
              </p:grpSpPr>
              <p:grpSp>
                <p:nvGrpSpPr>
                  <p:cNvPr id="6" name="Group 5"/>
                  <p:cNvGrpSpPr/>
                  <p:nvPr/>
                </p:nvGrpSpPr>
                <p:grpSpPr>
                  <a:xfrm>
                    <a:off x="1759047" y="2409735"/>
                    <a:ext cx="3835190" cy="3550138"/>
                    <a:chOff x="1922823" y="2614455"/>
                    <a:chExt cx="3835190" cy="3550138"/>
                  </a:xfrm>
                </p:grpSpPr>
                <p:grpSp>
                  <p:nvGrpSpPr>
                    <p:cNvPr id="7" name="Group 6"/>
                    <p:cNvGrpSpPr/>
                    <p:nvPr/>
                  </p:nvGrpSpPr>
                  <p:grpSpPr>
                    <a:xfrm>
                      <a:off x="1922823" y="2614455"/>
                      <a:ext cx="3835190" cy="3550138"/>
                      <a:chOff x="911361" y="1350130"/>
                      <a:chExt cx="5509767" cy="4463381"/>
                    </a:xfrm>
                  </p:grpSpPr>
                  <p:sp>
                    <p:nvSpPr>
                      <p:cNvPr id="11" name="TextBox 10"/>
                      <p:cNvSpPr txBox="1"/>
                      <p:nvPr/>
                    </p:nvSpPr>
                    <p:spPr>
                      <a:xfrm>
                        <a:off x="911361" y="1350130"/>
                        <a:ext cx="3095263" cy="541729"/>
                      </a:xfrm>
                      <a:prstGeom prst="rect">
                        <a:avLst/>
                      </a:prstGeom>
                      <a:solidFill>
                        <a:schemeClr val="bg1"/>
                      </a:solidFill>
                    </p:spPr>
                    <p:txBody>
                      <a:bodyPr wrap="none" rtlCol="0">
                        <a:spAutoFit/>
                      </a:bodyPr>
                      <a:lstStyle/>
                      <a:p>
                        <a:r>
                          <a:rPr lang="en-US" sz="1500" dirty="0"/>
                          <a:t>Edit Parent Details</a:t>
                        </a:r>
                      </a:p>
                    </p:txBody>
                  </p:sp>
                  <p:cxnSp>
                    <p:nvCxnSpPr>
                      <p:cNvPr id="12" name="Straight Connector 11"/>
                      <p:cNvCxnSpPr/>
                      <p:nvPr/>
                    </p:nvCxnSpPr>
                    <p:spPr>
                      <a:xfrm>
                        <a:off x="1058613" y="1815859"/>
                        <a:ext cx="5362515"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54159" y="1907851"/>
                        <a:ext cx="3586645" cy="464340"/>
                      </a:xfrm>
                      <a:prstGeom prst="rect">
                        <a:avLst/>
                      </a:prstGeom>
                      <a:noFill/>
                    </p:spPr>
                    <p:txBody>
                      <a:bodyPr wrap="square" rtlCol="0">
                        <a:spAutoFit/>
                      </a:bodyPr>
                      <a:lstStyle/>
                      <a:p>
                        <a:r>
                          <a:rPr lang="en-US" sz="1200" b="1" dirty="0"/>
                          <a:t>Girl First Name:</a:t>
                        </a:r>
                      </a:p>
                    </p:txBody>
                  </p:sp>
                  <p:sp>
                    <p:nvSpPr>
                      <p:cNvPr id="14" name="Rectangle 13"/>
                      <p:cNvSpPr/>
                      <p:nvPr/>
                    </p:nvSpPr>
                    <p:spPr>
                      <a:xfrm>
                        <a:off x="3827646" y="5468624"/>
                        <a:ext cx="1313659" cy="34488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Cancel</a:t>
                        </a:r>
                        <a:endParaRPr lang="en-US" sz="825" dirty="0"/>
                      </a:p>
                    </p:txBody>
                  </p:sp>
                  <p:sp>
                    <p:nvSpPr>
                      <p:cNvPr id="19" name="TextBox 18"/>
                      <p:cNvSpPr txBox="1"/>
                      <p:nvPr/>
                    </p:nvSpPr>
                    <p:spPr>
                      <a:xfrm>
                        <a:off x="954157" y="2375999"/>
                        <a:ext cx="2713757" cy="464340"/>
                      </a:xfrm>
                      <a:prstGeom prst="rect">
                        <a:avLst/>
                      </a:prstGeom>
                      <a:noFill/>
                    </p:spPr>
                    <p:txBody>
                      <a:bodyPr wrap="square" rtlCol="0">
                        <a:spAutoFit/>
                      </a:bodyPr>
                      <a:lstStyle/>
                      <a:p>
                        <a:r>
                          <a:rPr lang="en-US" sz="1200" b="1" dirty="0"/>
                          <a:t>Girl Last Name:</a:t>
                        </a:r>
                      </a:p>
                    </p:txBody>
                  </p:sp>
                  <p:sp>
                    <p:nvSpPr>
                      <p:cNvPr id="20" name="TextBox 19"/>
                      <p:cNvSpPr txBox="1"/>
                      <p:nvPr/>
                    </p:nvSpPr>
                    <p:spPr>
                      <a:xfrm>
                        <a:off x="954157" y="2808219"/>
                        <a:ext cx="2578857" cy="464340"/>
                      </a:xfrm>
                      <a:prstGeom prst="rect">
                        <a:avLst/>
                      </a:prstGeom>
                      <a:noFill/>
                    </p:spPr>
                    <p:txBody>
                      <a:bodyPr wrap="square" rtlCol="0">
                        <a:spAutoFit/>
                      </a:bodyPr>
                      <a:lstStyle/>
                      <a:p>
                        <a:r>
                          <a:rPr lang="en-US" sz="1200" b="1" dirty="0"/>
                          <a:t>Parent Email:</a:t>
                        </a:r>
                        <a:r>
                          <a:rPr lang="en-US" sz="1200" b="1" dirty="0">
                            <a:solidFill>
                              <a:srgbClr val="FF0000"/>
                            </a:solidFill>
                          </a:rPr>
                          <a:t>*</a:t>
                        </a:r>
                      </a:p>
                    </p:txBody>
                  </p:sp>
                  <p:sp>
                    <p:nvSpPr>
                      <p:cNvPr id="21" name="TextBox 20"/>
                      <p:cNvSpPr txBox="1"/>
                      <p:nvPr/>
                    </p:nvSpPr>
                    <p:spPr>
                      <a:xfrm>
                        <a:off x="960789" y="3896449"/>
                        <a:ext cx="1968213" cy="503034"/>
                      </a:xfrm>
                      <a:prstGeom prst="rect">
                        <a:avLst/>
                      </a:prstGeom>
                      <a:noFill/>
                    </p:spPr>
                    <p:txBody>
                      <a:bodyPr wrap="square" rtlCol="0">
                        <a:spAutoFit/>
                      </a:bodyPr>
                      <a:lstStyle/>
                      <a:p>
                        <a:endParaRPr lang="en-US" sz="1350" b="1" dirty="0"/>
                      </a:p>
                    </p:txBody>
                  </p:sp>
                </p:grpSp>
                <p:sp>
                  <p:nvSpPr>
                    <p:cNvPr id="8" name="TextBox 7"/>
                    <p:cNvSpPr txBox="1"/>
                    <p:nvPr/>
                  </p:nvSpPr>
                  <p:spPr>
                    <a:xfrm>
                      <a:off x="1952612" y="4171821"/>
                      <a:ext cx="1888023" cy="615553"/>
                    </a:xfrm>
                    <a:prstGeom prst="rect">
                      <a:avLst/>
                    </a:prstGeom>
                    <a:noFill/>
                  </p:spPr>
                  <p:txBody>
                    <a:bodyPr wrap="square" rtlCol="0">
                      <a:spAutoFit/>
                    </a:bodyPr>
                    <a:lstStyle/>
                    <a:p>
                      <a:r>
                        <a:rPr lang="en-US" sz="1200" b="1" dirty="0"/>
                        <a:t>Parent First Name:</a:t>
                      </a:r>
                      <a:r>
                        <a:rPr lang="en-US" sz="1200" b="1" dirty="0">
                          <a:solidFill>
                            <a:srgbClr val="FF0000"/>
                          </a:solidFill>
                        </a:rPr>
                        <a:t>*</a:t>
                      </a:r>
                    </a:p>
                  </p:txBody>
                </p:sp>
              </p:grpSp>
              <p:sp>
                <p:nvSpPr>
                  <p:cNvPr id="25" name="TextBox 24"/>
                  <p:cNvSpPr txBox="1"/>
                  <p:nvPr/>
                </p:nvSpPr>
                <p:spPr>
                  <a:xfrm>
                    <a:off x="1788836" y="4421687"/>
                    <a:ext cx="2000152" cy="369332"/>
                  </a:xfrm>
                  <a:prstGeom prst="rect">
                    <a:avLst/>
                  </a:prstGeom>
                  <a:noFill/>
                </p:spPr>
                <p:txBody>
                  <a:bodyPr wrap="square" rtlCol="0">
                    <a:spAutoFit/>
                  </a:bodyPr>
                  <a:lstStyle/>
                  <a:p>
                    <a:r>
                      <a:rPr lang="en-US" sz="1200" b="1" dirty="0"/>
                      <a:t>Parent Last Name:</a:t>
                    </a:r>
                    <a:r>
                      <a:rPr lang="en-US" sz="1200" b="1" dirty="0">
                        <a:solidFill>
                          <a:srgbClr val="FF0000"/>
                        </a:solidFill>
                      </a:rPr>
                      <a:t>*</a:t>
                    </a:r>
                  </a:p>
                </p:txBody>
              </p:sp>
            </p:grpSp>
            <p:sp>
              <p:nvSpPr>
                <p:cNvPr id="26" name="TextBox 25"/>
                <p:cNvSpPr txBox="1"/>
                <p:nvPr/>
              </p:nvSpPr>
              <p:spPr>
                <a:xfrm>
                  <a:off x="1788836" y="4864959"/>
                  <a:ext cx="1795070" cy="369332"/>
                </a:xfrm>
                <a:prstGeom prst="rect">
                  <a:avLst/>
                </a:prstGeom>
                <a:noFill/>
              </p:spPr>
              <p:txBody>
                <a:bodyPr wrap="square" rtlCol="0">
                  <a:spAutoFit/>
                </a:bodyPr>
                <a:lstStyle/>
                <a:p>
                  <a:r>
                    <a:rPr lang="en-US" sz="1200" b="1" dirty="0"/>
                    <a:t>Girl DOB:</a:t>
                  </a:r>
                  <a:r>
                    <a:rPr lang="en-US" sz="1200" b="1" dirty="0">
                      <a:solidFill>
                        <a:srgbClr val="FF0000"/>
                      </a:solidFill>
                    </a:rPr>
                    <a:t>*</a:t>
                  </a:r>
                </a:p>
              </p:txBody>
            </p:sp>
          </p:grpSp>
          <p:sp>
            <p:nvSpPr>
              <p:cNvPr id="27" name="Rectangle 26"/>
              <p:cNvSpPr/>
              <p:nvPr/>
            </p:nvSpPr>
            <p:spPr>
              <a:xfrm>
                <a:off x="4952134" y="5690378"/>
                <a:ext cx="914400" cy="27432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Submit</a:t>
                </a:r>
                <a:endParaRPr lang="en-US" sz="825" dirty="0"/>
              </a:p>
            </p:txBody>
          </p:sp>
        </p:grpSp>
        <p:sp>
          <p:nvSpPr>
            <p:cNvPr id="34" name="TextBox 33"/>
            <p:cNvSpPr txBox="1"/>
            <p:nvPr/>
          </p:nvSpPr>
          <p:spPr>
            <a:xfrm>
              <a:off x="3627451" y="2671658"/>
              <a:ext cx="1795069" cy="369332"/>
            </a:xfrm>
            <a:prstGeom prst="rect">
              <a:avLst/>
            </a:prstGeom>
            <a:noFill/>
          </p:spPr>
          <p:txBody>
            <a:bodyPr wrap="square" rtlCol="0">
              <a:spAutoFit/>
            </a:bodyPr>
            <a:lstStyle/>
            <a:p>
              <a:r>
                <a:rPr lang="en-US" sz="1200" dirty="0"/>
                <a:t>Jennifer</a:t>
              </a:r>
            </a:p>
          </p:txBody>
        </p:sp>
        <p:sp>
          <p:nvSpPr>
            <p:cNvPr id="35" name="TextBox 34"/>
            <p:cNvSpPr txBox="1"/>
            <p:nvPr/>
          </p:nvSpPr>
          <p:spPr>
            <a:xfrm>
              <a:off x="3627451" y="3031406"/>
              <a:ext cx="1795069" cy="369332"/>
            </a:xfrm>
            <a:prstGeom prst="rect">
              <a:avLst/>
            </a:prstGeom>
            <a:noFill/>
          </p:spPr>
          <p:txBody>
            <a:bodyPr wrap="square" rtlCol="0">
              <a:spAutoFit/>
            </a:bodyPr>
            <a:lstStyle/>
            <a:p>
              <a:r>
                <a:rPr lang="en-US" sz="1200" dirty="0"/>
                <a:t>Johnson</a:t>
              </a:r>
              <a:endParaRPr lang="en-US" sz="1200" dirty="0">
                <a:solidFill>
                  <a:srgbClr val="FF0000"/>
                </a:solidFill>
              </a:endParaRPr>
            </a:p>
          </p:txBody>
        </p:sp>
        <p:sp>
          <p:nvSpPr>
            <p:cNvPr id="39" name="TextBox 38"/>
            <p:cNvSpPr txBox="1"/>
            <p:nvPr/>
          </p:nvSpPr>
          <p:spPr>
            <a:xfrm>
              <a:off x="3718794" y="4679975"/>
              <a:ext cx="1795069" cy="369332"/>
            </a:xfrm>
            <a:prstGeom prst="rect">
              <a:avLst/>
            </a:prstGeom>
            <a:noFill/>
          </p:spPr>
          <p:txBody>
            <a:bodyPr wrap="square" rtlCol="0">
              <a:spAutoFit/>
            </a:bodyPr>
            <a:lstStyle/>
            <a:p>
              <a:r>
                <a:rPr lang="en-US" sz="1200" i="1" dirty="0">
                  <a:solidFill>
                    <a:schemeClr val="bg1">
                      <a:lumMod val="85000"/>
                    </a:schemeClr>
                  </a:solidFill>
                </a:rPr>
                <a:t>MM/DD/YYYY</a:t>
              </a:r>
            </a:p>
          </p:txBody>
        </p:sp>
      </p:grpSp>
      <p:sp>
        <p:nvSpPr>
          <p:cNvPr id="46" name="Rectangle 45"/>
          <p:cNvSpPr/>
          <p:nvPr/>
        </p:nvSpPr>
        <p:spPr>
          <a:xfrm>
            <a:off x="6536576" y="1904758"/>
            <a:ext cx="2228351" cy="263958"/>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p:cNvSpPr/>
          <p:nvPr/>
        </p:nvSpPr>
        <p:spPr>
          <a:xfrm>
            <a:off x="6529612" y="2226446"/>
            <a:ext cx="2228351" cy="263958"/>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p:cNvSpPr/>
          <p:nvPr/>
        </p:nvSpPr>
        <p:spPr>
          <a:xfrm>
            <a:off x="6517342" y="2549059"/>
            <a:ext cx="2228351" cy="263958"/>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le 51"/>
          <p:cNvSpPr/>
          <p:nvPr/>
        </p:nvSpPr>
        <p:spPr>
          <a:xfrm>
            <a:off x="6517136" y="2881247"/>
            <a:ext cx="2228351" cy="263958"/>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Left Brace 32"/>
          <p:cNvSpPr/>
          <p:nvPr/>
        </p:nvSpPr>
        <p:spPr>
          <a:xfrm>
            <a:off x="6335180" y="1869259"/>
            <a:ext cx="274320" cy="1303020"/>
          </a:xfrm>
          <a:prstGeom prst="leftBrace">
            <a:avLst>
              <a:gd name="adj1" fmla="val 8333"/>
              <a:gd name="adj2" fmla="val 4945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5" name="TextBox 64"/>
          <p:cNvSpPr txBox="1"/>
          <p:nvPr/>
        </p:nvSpPr>
        <p:spPr>
          <a:xfrm>
            <a:off x="5152405" y="3223006"/>
            <a:ext cx="630301" cy="219291"/>
          </a:xfrm>
          <a:prstGeom prst="rect">
            <a:avLst/>
          </a:prstGeom>
          <a:noFill/>
        </p:spPr>
        <p:txBody>
          <a:bodyPr wrap="none" rtlCol="0">
            <a:spAutoFit/>
          </a:bodyPr>
          <a:lstStyle/>
          <a:p>
            <a:r>
              <a:rPr lang="en-US" sz="825" dirty="0">
                <a:solidFill>
                  <a:srgbClr val="FF0000"/>
                </a:solidFill>
              </a:rPr>
              <a:t>*Required</a:t>
            </a:r>
          </a:p>
        </p:txBody>
      </p:sp>
      <p:pic>
        <p:nvPicPr>
          <p:cNvPr id="3" name="Picture 2"/>
          <p:cNvPicPr>
            <a:picLocks noChangeAspect="1"/>
          </p:cNvPicPr>
          <p:nvPr/>
        </p:nvPicPr>
        <p:blipFill>
          <a:blip r:embed="rId4"/>
          <a:stretch>
            <a:fillRect/>
          </a:stretch>
        </p:blipFill>
        <p:spPr>
          <a:xfrm>
            <a:off x="304756" y="1271901"/>
            <a:ext cx="2597971" cy="1920240"/>
          </a:xfrm>
          <a:prstGeom prst="rect">
            <a:avLst/>
          </a:prstGeom>
        </p:spPr>
      </p:pic>
      <p:pic>
        <p:nvPicPr>
          <p:cNvPr id="47" name="Picture 46"/>
          <p:cNvPicPr>
            <a:picLocks noChangeAspect="1"/>
          </p:cNvPicPr>
          <p:nvPr/>
        </p:nvPicPr>
        <p:blipFill>
          <a:blip r:embed="rId5"/>
          <a:stretch>
            <a:fillRect/>
          </a:stretch>
        </p:blipFill>
        <p:spPr>
          <a:xfrm>
            <a:off x="5740970" y="3654866"/>
            <a:ext cx="171450" cy="200025"/>
          </a:xfrm>
          <a:prstGeom prst="rect">
            <a:avLst/>
          </a:prstGeom>
        </p:spPr>
      </p:pic>
      <p:sp>
        <p:nvSpPr>
          <p:cNvPr id="15" name="Oval 14"/>
          <p:cNvSpPr/>
          <p:nvPr/>
        </p:nvSpPr>
        <p:spPr>
          <a:xfrm>
            <a:off x="1906457" y="2727170"/>
            <a:ext cx="745005" cy="24655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6" name="Picture 75"/>
          <p:cNvPicPr>
            <a:picLocks noChangeAspect="1"/>
          </p:cNvPicPr>
          <p:nvPr/>
        </p:nvPicPr>
        <p:blipFill>
          <a:blip r:embed="rId5"/>
          <a:stretch>
            <a:fillRect/>
          </a:stretch>
        </p:blipFill>
        <p:spPr>
          <a:xfrm>
            <a:off x="8526354" y="3976355"/>
            <a:ext cx="171450" cy="200025"/>
          </a:xfrm>
          <a:prstGeom prst="rect">
            <a:avLst/>
          </a:prstGeom>
        </p:spPr>
      </p:pic>
      <p:cxnSp>
        <p:nvCxnSpPr>
          <p:cNvPr id="9" name="Straight Arrow Connector 8"/>
          <p:cNvCxnSpPr/>
          <p:nvPr/>
        </p:nvCxnSpPr>
        <p:spPr>
          <a:xfrm>
            <a:off x="2629080" y="2833098"/>
            <a:ext cx="1477734" cy="1734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9588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398" y="-11733"/>
            <a:ext cx="7886700" cy="5583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Option 3– Contact for Assistance</a:t>
            </a:r>
          </a:p>
        </p:txBody>
      </p:sp>
      <p:pic>
        <p:nvPicPr>
          <p:cNvPr id="3" name="Picture 2"/>
          <p:cNvPicPr>
            <a:picLocks noChangeAspect="1"/>
          </p:cNvPicPr>
          <p:nvPr/>
        </p:nvPicPr>
        <p:blipFill>
          <a:blip r:embed="rId3"/>
          <a:stretch>
            <a:fillRect/>
          </a:stretch>
        </p:blipFill>
        <p:spPr>
          <a:xfrm>
            <a:off x="30399" y="546596"/>
            <a:ext cx="3548979" cy="2606040"/>
          </a:xfrm>
          <a:prstGeom prst="rect">
            <a:avLst/>
          </a:prstGeom>
        </p:spPr>
      </p:pic>
      <p:pic>
        <p:nvPicPr>
          <p:cNvPr id="4" name="Picture 3"/>
          <p:cNvPicPr>
            <a:picLocks noChangeAspect="1"/>
          </p:cNvPicPr>
          <p:nvPr/>
        </p:nvPicPr>
        <p:blipFill>
          <a:blip r:embed="rId4"/>
          <a:stretch>
            <a:fillRect/>
          </a:stretch>
        </p:blipFill>
        <p:spPr>
          <a:xfrm>
            <a:off x="4267437" y="1498044"/>
            <a:ext cx="4304081" cy="3429000"/>
          </a:xfrm>
          <a:prstGeom prst="rect">
            <a:avLst/>
          </a:prstGeom>
        </p:spPr>
      </p:pic>
      <p:sp>
        <p:nvSpPr>
          <p:cNvPr id="5" name="TextBox 4"/>
          <p:cNvSpPr txBox="1"/>
          <p:nvPr/>
        </p:nvSpPr>
        <p:spPr>
          <a:xfrm>
            <a:off x="3820927" y="811503"/>
            <a:ext cx="5307928" cy="507831"/>
          </a:xfrm>
          <a:prstGeom prst="rect">
            <a:avLst/>
          </a:prstGeom>
          <a:noFill/>
        </p:spPr>
        <p:txBody>
          <a:bodyPr wrap="none" rtlCol="0">
            <a:spAutoFit/>
          </a:bodyPr>
          <a:lstStyle/>
          <a:p>
            <a:r>
              <a:rPr lang="en-US" sz="1350" dirty="0"/>
              <a:t>*Linking directly to the following form or revised GSUSA defined process:</a:t>
            </a:r>
          </a:p>
          <a:p>
            <a:r>
              <a:rPr lang="en-US" sz="1350" dirty="0">
                <a:hlinkClick r:id="rId5"/>
              </a:rPr>
              <a:t>https://girlscoutsusa.qualtrics.com/SE/?SID=SV_9NtMb6LuxrUGe0t</a:t>
            </a:r>
            <a:endParaRPr lang="en-US" sz="1350" dirty="0"/>
          </a:p>
        </p:txBody>
      </p:sp>
      <p:sp>
        <p:nvSpPr>
          <p:cNvPr id="6" name="Oval 5"/>
          <p:cNvSpPr/>
          <p:nvPr/>
        </p:nvSpPr>
        <p:spPr>
          <a:xfrm>
            <a:off x="685800" y="2700338"/>
            <a:ext cx="1543050" cy="1785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Arrow Connector 7"/>
          <p:cNvCxnSpPr/>
          <p:nvPr/>
        </p:nvCxnSpPr>
        <p:spPr>
          <a:xfrm>
            <a:off x="2307431" y="2793207"/>
            <a:ext cx="1960005" cy="65008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50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2" name="Slide Number Placeholder 1"/>
          <p:cNvSpPr>
            <a:spLocks noGrp="1"/>
          </p:cNvSpPr>
          <p:nvPr>
            <p:ph type="sldNum" sz="quarter" idx="12"/>
          </p:nvPr>
        </p:nvSpPr>
        <p:spPr/>
        <p:txBody>
          <a:bodyPr/>
          <a:lstStyle/>
          <a:p>
            <a:fld id="{F8C12AA3-6E81-C746-8BB2-6661939CBDDC}" type="slidenum">
              <a:rPr lang="en-US" smtClean="0"/>
              <a:pPr/>
              <a:t>2</a:t>
            </a:fld>
            <a:endParaRPr lang="en-US" dirty="0"/>
          </a:p>
        </p:txBody>
      </p:sp>
      <p:sp>
        <p:nvSpPr>
          <p:cNvPr id="6" name="Content Placeholder 4"/>
          <p:cNvSpPr>
            <a:spLocks noGrp="1"/>
          </p:cNvSpPr>
          <p:nvPr>
            <p:ph sz="quarter" idx="13"/>
          </p:nvPr>
        </p:nvSpPr>
        <p:spPr>
          <a:xfrm>
            <a:off x="124575" y="1211580"/>
            <a:ext cx="8709545" cy="3931920"/>
          </a:xfrm>
        </p:spPr>
        <p:txBody>
          <a:bodyPr>
            <a:normAutofit fontScale="62500" lnSpcReduction="20000"/>
          </a:bodyPr>
          <a:lstStyle/>
          <a:p>
            <a:pPr>
              <a:spcBef>
                <a:spcPts val="1200"/>
              </a:spcBef>
            </a:pPr>
            <a:r>
              <a:rPr lang="en-US" sz="3600" smtClean="0"/>
              <a:t>Why </a:t>
            </a:r>
            <a:r>
              <a:rPr lang="en-US" sz="3600" dirty="0" smtClean="0"/>
              <a:t>Digital Cookie?</a:t>
            </a:r>
          </a:p>
          <a:p>
            <a:pPr>
              <a:spcBef>
                <a:spcPts val="1200"/>
              </a:spcBef>
            </a:pPr>
            <a:endParaRPr lang="en-US" sz="3600" dirty="0" smtClean="0"/>
          </a:p>
          <a:p>
            <a:pPr>
              <a:spcBef>
                <a:spcPts val="1200"/>
              </a:spcBef>
            </a:pPr>
            <a:r>
              <a:rPr lang="en-US" sz="3600" dirty="0" smtClean="0"/>
              <a:t>Setting </a:t>
            </a:r>
            <a:r>
              <a:rPr lang="en-US" sz="3600" dirty="0" smtClean="0"/>
              <a:t>Up Digital Cookie for a Girl</a:t>
            </a:r>
          </a:p>
          <a:p>
            <a:pPr>
              <a:spcBef>
                <a:spcPts val="1200"/>
              </a:spcBef>
            </a:pPr>
            <a:endParaRPr lang="en-US" sz="3600" dirty="0" smtClean="0"/>
          </a:p>
          <a:p>
            <a:pPr>
              <a:spcBef>
                <a:spcPts val="1200"/>
              </a:spcBef>
            </a:pPr>
            <a:r>
              <a:rPr lang="en-US" sz="3600" dirty="0" smtClean="0"/>
              <a:t>Registration Issues</a:t>
            </a:r>
          </a:p>
          <a:p>
            <a:pPr>
              <a:spcBef>
                <a:spcPts val="1200"/>
              </a:spcBef>
            </a:pPr>
            <a:endParaRPr lang="en-US" sz="3600" dirty="0" smtClean="0"/>
          </a:p>
          <a:p>
            <a:pPr>
              <a:spcBef>
                <a:spcPts val="1200"/>
              </a:spcBef>
            </a:pPr>
            <a:r>
              <a:rPr lang="en-US" sz="3600" dirty="0" smtClean="0"/>
              <a:t>Customer View</a:t>
            </a:r>
          </a:p>
          <a:p>
            <a:pPr>
              <a:spcBef>
                <a:spcPts val="1200"/>
              </a:spcBef>
            </a:pPr>
            <a:endParaRPr lang="en-US" sz="3600" dirty="0"/>
          </a:p>
          <a:p>
            <a:pPr>
              <a:spcBef>
                <a:spcPts val="1200"/>
              </a:spcBef>
            </a:pPr>
            <a:r>
              <a:rPr lang="en-US" sz="3600" dirty="0" smtClean="0"/>
              <a:t>Troop Leader/SU views</a:t>
            </a:r>
          </a:p>
          <a:p>
            <a:endParaRPr lang="en-US" dirty="0"/>
          </a:p>
          <a:p>
            <a:endParaRPr lang="en-US" dirty="0" smtClean="0"/>
          </a:p>
          <a:p>
            <a:endParaRPr lang="en-US" dirty="0" smtClean="0"/>
          </a:p>
        </p:txBody>
      </p:sp>
    </p:spTree>
    <p:extLst>
      <p:ext uri="{BB962C8B-B14F-4D97-AF65-F5344CB8AC3E}">
        <p14:creationId xmlns:p14="http://schemas.microsoft.com/office/powerpoint/2010/main" val="1993147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
        <p:nvSpPr>
          <p:cNvPr id="4" name="Slide Number Placeholder 3"/>
          <p:cNvSpPr>
            <a:spLocks noGrp="1"/>
          </p:cNvSpPr>
          <p:nvPr>
            <p:ph type="sldNum" sz="quarter" idx="11"/>
          </p:nvPr>
        </p:nvSpPr>
        <p:spPr/>
        <p:txBody>
          <a:bodyPr/>
          <a:lstStyle/>
          <a:p>
            <a:fld id="{F8C12AA3-6E81-C746-8BB2-6661939CBDDC}" type="slidenum">
              <a:rPr lang="en-US" smtClean="0"/>
              <a:pPr/>
              <a:t>20</a:t>
            </a:fld>
            <a:endParaRPr lang="en-US" dirty="0"/>
          </a:p>
        </p:txBody>
      </p:sp>
      <p:sp>
        <p:nvSpPr>
          <p:cNvPr id="5" name="Text Placeholder 4"/>
          <p:cNvSpPr>
            <a:spLocks noGrp="1"/>
          </p:cNvSpPr>
          <p:nvPr>
            <p:ph type="body" sz="quarter" idx="10"/>
          </p:nvPr>
        </p:nvSpPr>
        <p:spPr/>
        <p:txBody>
          <a:bodyPr/>
          <a:lstStyle/>
          <a:p>
            <a:endParaRPr lang="en-US" dirty="0" smtClean="0"/>
          </a:p>
          <a:p>
            <a:r>
              <a:rPr lang="en-US" dirty="0" smtClean="0"/>
              <a:t>Give us a minute to check the questions.</a:t>
            </a:r>
            <a:endParaRPr lang="en-US" dirty="0"/>
          </a:p>
        </p:txBody>
      </p:sp>
    </p:spTree>
    <p:extLst>
      <p:ext uri="{BB962C8B-B14F-4D97-AF65-F5344CB8AC3E}">
        <p14:creationId xmlns:p14="http://schemas.microsoft.com/office/powerpoint/2010/main" val="364503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Customer View</a:t>
            </a:r>
            <a:endParaRPr lang="en-US" dirty="0"/>
          </a:p>
        </p:txBody>
      </p:sp>
      <p:sp>
        <p:nvSpPr>
          <p:cNvPr id="4" name="Slide Number Placeholder 3"/>
          <p:cNvSpPr>
            <a:spLocks noGrp="1"/>
          </p:cNvSpPr>
          <p:nvPr>
            <p:ph type="sldNum" sz="quarter" idx="11"/>
          </p:nvPr>
        </p:nvSpPr>
        <p:spPr/>
        <p:txBody>
          <a:bodyPr/>
          <a:lstStyle/>
          <a:p>
            <a:fld id="{F8C12AA3-6E81-C746-8BB2-6661939CBDDC}" type="slidenum">
              <a:rPr lang="en-US" smtClean="0"/>
              <a:pPr/>
              <a:t>21</a:t>
            </a:fld>
            <a:endParaRPr lang="en-US" dirty="0"/>
          </a:p>
        </p:txBody>
      </p:sp>
      <p:sp>
        <p:nvSpPr>
          <p:cNvPr id="5" name="Text Placeholder 4"/>
          <p:cNvSpPr>
            <a:spLocks noGrp="1"/>
          </p:cNvSpPr>
          <p:nvPr>
            <p:ph type="body" sz="quarter" idx="10"/>
          </p:nvPr>
        </p:nvSpPr>
        <p:spPr/>
        <p:txBody>
          <a:bodyPr/>
          <a:lstStyle/>
          <a:p>
            <a:endParaRPr lang="en-US" dirty="0" smtClean="0"/>
          </a:p>
          <a:p>
            <a:r>
              <a:rPr lang="en-US" dirty="0" smtClean="0"/>
              <a:t>Placing an Order</a:t>
            </a:r>
            <a:endParaRPr lang="en-US" dirty="0"/>
          </a:p>
        </p:txBody>
      </p:sp>
    </p:spTree>
    <p:extLst>
      <p:ext uri="{BB962C8B-B14F-4D97-AF65-F5344CB8AC3E}">
        <p14:creationId xmlns:p14="http://schemas.microsoft.com/office/powerpoint/2010/main" val="557339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019" y="195631"/>
            <a:ext cx="8245297" cy="716095"/>
          </a:xfrm>
        </p:spPr>
        <p:txBody>
          <a:bodyPr/>
          <a:lstStyle/>
          <a:p>
            <a:r>
              <a:rPr lang="en-US" dirty="0" smtClean="0"/>
              <a:t>Customer View-Email</a:t>
            </a:r>
            <a:endParaRPr lang="en-US" dirty="0"/>
          </a:p>
        </p:txBody>
      </p:sp>
      <p:sp>
        <p:nvSpPr>
          <p:cNvPr id="2" name="Slide Number Placeholder 1"/>
          <p:cNvSpPr>
            <a:spLocks noGrp="1"/>
          </p:cNvSpPr>
          <p:nvPr>
            <p:ph type="sldNum" sz="quarter" idx="12"/>
          </p:nvPr>
        </p:nvSpPr>
        <p:spPr/>
        <p:txBody>
          <a:bodyPr/>
          <a:lstStyle/>
          <a:p>
            <a:fld id="{F8C12AA3-6E81-C746-8BB2-6661939CBDDC}" type="slidenum">
              <a:rPr lang="en-US" smtClean="0"/>
              <a:pPr/>
              <a:t>22</a:t>
            </a:fld>
            <a:endParaRPr lang="en-US" dirty="0"/>
          </a:p>
        </p:txBody>
      </p:sp>
      <p:pic>
        <p:nvPicPr>
          <p:cNvPr id="5" name="Picture 4"/>
          <p:cNvPicPr>
            <a:picLocks noChangeAspect="1"/>
          </p:cNvPicPr>
          <p:nvPr/>
        </p:nvPicPr>
        <p:blipFill>
          <a:blip r:embed="rId3"/>
          <a:stretch>
            <a:fillRect/>
          </a:stretch>
        </p:blipFill>
        <p:spPr>
          <a:xfrm>
            <a:off x="2910053" y="1164316"/>
            <a:ext cx="2825000" cy="3979184"/>
          </a:xfrm>
          <a:prstGeom prst="rect">
            <a:avLst/>
          </a:prstGeom>
        </p:spPr>
      </p:pic>
    </p:spTree>
    <p:extLst>
      <p:ext uri="{BB962C8B-B14F-4D97-AF65-F5344CB8AC3E}">
        <p14:creationId xmlns:p14="http://schemas.microsoft.com/office/powerpoint/2010/main" val="2714998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019" y="195631"/>
            <a:ext cx="8245297" cy="716095"/>
          </a:xfrm>
        </p:spPr>
        <p:txBody>
          <a:bodyPr/>
          <a:lstStyle/>
          <a:p>
            <a:r>
              <a:rPr lang="en-US" dirty="0" smtClean="0"/>
              <a:t>Customer View</a:t>
            </a:r>
            <a:endParaRPr lang="en-US" dirty="0"/>
          </a:p>
        </p:txBody>
      </p:sp>
      <p:sp>
        <p:nvSpPr>
          <p:cNvPr id="2" name="Slide Number Placeholder 1"/>
          <p:cNvSpPr>
            <a:spLocks noGrp="1"/>
          </p:cNvSpPr>
          <p:nvPr>
            <p:ph type="sldNum" sz="quarter" idx="12"/>
          </p:nvPr>
        </p:nvSpPr>
        <p:spPr/>
        <p:txBody>
          <a:bodyPr/>
          <a:lstStyle/>
          <a:p>
            <a:fld id="{F8C12AA3-6E81-C746-8BB2-6661939CBDDC}" type="slidenum">
              <a:rPr lang="en-US" smtClean="0"/>
              <a:pPr/>
              <a:t>23</a:t>
            </a:fld>
            <a:endParaRPr lang="en-US" dirty="0"/>
          </a:p>
        </p:txBody>
      </p:sp>
      <p:sp>
        <p:nvSpPr>
          <p:cNvPr id="6" name="Chevron 5"/>
          <p:cNvSpPr/>
          <p:nvPr/>
        </p:nvSpPr>
        <p:spPr>
          <a:xfrm>
            <a:off x="3624422" y="2432585"/>
            <a:ext cx="516890" cy="792480"/>
          </a:xfrm>
          <a:prstGeom prst="chevr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8121677" y="2310832"/>
            <a:ext cx="516890" cy="792480"/>
          </a:xfrm>
          <a:prstGeom prst="chevr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a:stretch>
            <a:fillRect/>
          </a:stretch>
        </p:blipFill>
        <p:spPr>
          <a:xfrm>
            <a:off x="534142" y="1126679"/>
            <a:ext cx="2373886" cy="3953266"/>
          </a:xfrm>
          <a:prstGeom prst="rect">
            <a:avLst/>
          </a:prstGeom>
        </p:spPr>
      </p:pic>
      <p:pic>
        <p:nvPicPr>
          <p:cNvPr id="9" name="Picture 8"/>
          <p:cNvPicPr>
            <a:picLocks noChangeAspect="1"/>
          </p:cNvPicPr>
          <p:nvPr/>
        </p:nvPicPr>
        <p:blipFill>
          <a:blip r:embed="rId4"/>
          <a:stretch>
            <a:fillRect/>
          </a:stretch>
        </p:blipFill>
        <p:spPr>
          <a:xfrm>
            <a:off x="4379667" y="1421456"/>
            <a:ext cx="3118992" cy="3187473"/>
          </a:xfrm>
          <a:prstGeom prst="rect">
            <a:avLst/>
          </a:prstGeom>
        </p:spPr>
      </p:pic>
    </p:spTree>
    <p:extLst>
      <p:ext uri="{BB962C8B-B14F-4D97-AF65-F5344CB8AC3E}">
        <p14:creationId xmlns:p14="http://schemas.microsoft.com/office/powerpoint/2010/main" val="143159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019" y="195631"/>
            <a:ext cx="8245297" cy="716095"/>
          </a:xfrm>
        </p:spPr>
        <p:txBody>
          <a:bodyPr/>
          <a:lstStyle/>
          <a:p>
            <a:r>
              <a:rPr lang="en-US" dirty="0" smtClean="0"/>
              <a:t>Customer View</a:t>
            </a:r>
            <a:endParaRPr lang="en-US" dirty="0"/>
          </a:p>
        </p:txBody>
      </p:sp>
      <p:sp>
        <p:nvSpPr>
          <p:cNvPr id="2" name="Slide Number Placeholder 1"/>
          <p:cNvSpPr>
            <a:spLocks noGrp="1"/>
          </p:cNvSpPr>
          <p:nvPr>
            <p:ph type="sldNum" sz="quarter" idx="12"/>
          </p:nvPr>
        </p:nvSpPr>
        <p:spPr/>
        <p:txBody>
          <a:bodyPr/>
          <a:lstStyle/>
          <a:p>
            <a:fld id="{F8C12AA3-6E81-C746-8BB2-6661939CBDDC}" type="slidenum">
              <a:rPr lang="en-US" smtClean="0"/>
              <a:pPr/>
              <a:t>24</a:t>
            </a:fld>
            <a:endParaRPr lang="en-US" dirty="0"/>
          </a:p>
        </p:txBody>
      </p:sp>
      <p:sp>
        <p:nvSpPr>
          <p:cNvPr id="6" name="Chevron 5"/>
          <p:cNvSpPr/>
          <p:nvPr/>
        </p:nvSpPr>
        <p:spPr>
          <a:xfrm>
            <a:off x="3739086" y="2496753"/>
            <a:ext cx="516890" cy="792480"/>
          </a:xfrm>
          <a:prstGeom prst="chevr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3"/>
          <a:stretch>
            <a:fillRect/>
          </a:stretch>
        </p:blipFill>
        <p:spPr>
          <a:xfrm>
            <a:off x="83887" y="1447608"/>
            <a:ext cx="3494356" cy="3362408"/>
          </a:xfrm>
          <a:prstGeom prst="rect">
            <a:avLst/>
          </a:prstGeom>
        </p:spPr>
      </p:pic>
      <p:pic>
        <p:nvPicPr>
          <p:cNvPr id="10" name="Picture 9"/>
          <p:cNvPicPr>
            <a:picLocks noChangeAspect="1"/>
          </p:cNvPicPr>
          <p:nvPr/>
        </p:nvPicPr>
        <p:blipFill rotWithShape="1">
          <a:blip r:embed="rId4"/>
          <a:srcRect b="22093"/>
          <a:stretch/>
        </p:blipFill>
        <p:spPr>
          <a:xfrm>
            <a:off x="4416820" y="1454577"/>
            <a:ext cx="3527124" cy="2644182"/>
          </a:xfrm>
          <a:prstGeom prst="rect">
            <a:avLst/>
          </a:prstGeom>
        </p:spPr>
      </p:pic>
    </p:spTree>
    <p:extLst>
      <p:ext uri="{BB962C8B-B14F-4D97-AF65-F5344CB8AC3E}">
        <p14:creationId xmlns:p14="http://schemas.microsoft.com/office/powerpoint/2010/main" val="194434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Troop Leader/SU view</a:t>
            </a:r>
            <a:endParaRPr lang="en-US" dirty="0"/>
          </a:p>
        </p:txBody>
      </p:sp>
      <p:sp>
        <p:nvSpPr>
          <p:cNvPr id="4" name="Slide Number Placeholder 3"/>
          <p:cNvSpPr>
            <a:spLocks noGrp="1"/>
          </p:cNvSpPr>
          <p:nvPr>
            <p:ph type="sldNum" sz="quarter" idx="11"/>
          </p:nvPr>
        </p:nvSpPr>
        <p:spPr/>
        <p:txBody>
          <a:bodyPr/>
          <a:lstStyle/>
          <a:p>
            <a:fld id="{F8C12AA3-6E81-C746-8BB2-6661939CBDDC}" type="slidenum">
              <a:rPr lang="en-US" smtClean="0"/>
              <a:pPr/>
              <a:t>25</a:t>
            </a:fld>
            <a:endParaRPr lang="en-US" dirty="0"/>
          </a:p>
        </p:txBody>
      </p:sp>
      <p:sp>
        <p:nvSpPr>
          <p:cNvPr id="5" name="Text Placeholder 4"/>
          <p:cNvSpPr>
            <a:spLocks noGrp="1"/>
          </p:cNvSpPr>
          <p:nvPr>
            <p:ph type="body" sz="quarter" idx="10"/>
          </p:nvPr>
        </p:nvSpPr>
        <p:spPr/>
        <p:txBody>
          <a:bodyPr/>
          <a:lstStyle/>
          <a:p>
            <a:endParaRPr lang="en-US" dirty="0"/>
          </a:p>
          <a:p>
            <a:r>
              <a:rPr lang="en-US" dirty="0" smtClean="0"/>
              <a:t>Leaders – Be “in the know”</a:t>
            </a:r>
            <a:endParaRPr lang="en-US" dirty="0"/>
          </a:p>
        </p:txBody>
      </p:sp>
    </p:spTree>
    <p:extLst>
      <p:ext uri="{BB962C8B-B14F-4D97-AF65-F5344CB8AC3E}">
        <p14:creationId xmlns:p14="http://schemas.microsoft.com/office/powerpoint/2010/main" val="364503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Troop Leader/SU View-DOC Dashboard</a:t>
            </a:r>
            <a:endParaRPr lang="en-US" dirty="0"/>
          </a:p>
        </p:txBody>
      </p:sp>
      <p:sp>
        <p:nvSpPr>
          <p:cNvPr id="2" name="Slide Number Placeholder 1"/>
          <p:cNvSpPr>
            <a:spLocks noGrp="1"/>
          </p:cNvSpPr>
          <p:nvPr>
            <p:ph type="sldNum" sz="quarter" idx="12"/>
          </p:nvPr>
        </p:nvSpPr>
        <p:spPr/>
        <p:txBody>
          <a:bodyPr/>
          <a:lstStyle/>
          <a:p>
            <a:fld id="{F8C12AA3-6E81-C746-8BB2-6661939CBDDC}" type="slidenum">
              <a:rPr lang="en-US" smtClean="0"/>
              <a:pPr/>
              <a:t>26</a:t>
            </a:fld>
            <a:endParaRPr lang="en-US" dirty="0"/>
          </a:p>
        </p:txBody>
      </p:sp>
      <p:sp>
        <p:nvSpPr>
          <p:cNvPr id="5" name="TextBox 4"/>
          <p:cNvSpPr txBox="1"/>
          <p:nvPr/>
        </p:nvSpPr>
        <p:spPr>
          <a:xfrm>
            <a:off x="129540" y="1188720"/>
            <a:ext cx="2514600" cy="369332"/>
          </a:xfrm>
          <a:prstGeom prst="rect">
            <a:avLst/>
          </a:prstGeom>
          <a:noFill/>
        </p:spPr>
        <p:txBody>
          <a:bodyPr wrap="square" rtlCol="0">
            <a:spAutoFit/>
          </a:bodyPr>
          <a:lstStyle/>
          <a:p>
            <a:r>
              <a:rPr lang="en-US" dirty="0" smtClean="0"/>
              <a:t>Metrics</a:t>
            </a:r>
            <a:endParaRPr lang="en-US" dirty="0"/>
          </a:p>
        </p:txBody>
      </p:sp>
      <p:pic>
        <p:nvPicPr>
          <p:cNvPr id="9" name="Picture 8"/>
          <p:cNvPicPr>
            <a:picLocks noChangeAspect="1"/>
          </p:cNvPicPr>
          <p:nvPr/>
        </p:nvPicPr>
        <p:blipFill>
          <a:blip r:embed="rId3"/>
          <a:stretch>
            <a:fillRect/>
          </a:stretch>
        </p:blipFill>
        <p:spPr>
          <a:xfrm>
            <a:off x="129540" y="1558052"/>
            <a:ext cx="2715125" cy="2951054"/>
          </a:xfrm>
          <a:prstGeom prst="rect">
            <a:avLst/>
          </a:prstGeom>
        </p:spPr>
      </p:pic>
      <p:sp>
        <p:nvSpPr>
          <p:cNvPr id="11" name="Rectangle 10"/>
          <p:cNvSpPr/>
          <p:nvPr/>
        </p:nvSpPr>
        <p:spPr>
          <a:xfrm>
            <a:off x="1487101" y="1616742"/>
            <a:ext cx="1357563" cy="218304"/>
          </a:xfrm>
          <a:prstGeom prst="rect">
            <a:avLst/>
          </a:prstGeom>
          <a:noFill/>
          <a:ln w="25400" cap="flat" cmpd="sng" algn="ctr">
            <a:solidFill>
              <a:srgbClr val="EC008B"/>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 name="Picture 2"/>
          <p:cNvPicPr>
            <a:picLocks noChangeAspect="1"/>
          </p:cNvPicPr>
          <p:nvPr/>
        </p:nvPicPr>
        <p:blipFill>
          <a:blip r:embed="rId4"/>
          <a:stretch>
            <a:fillRect/>
          </a:stretch>
        </p:blipFill>
        <p:spPr>
          <a:xfrm>
            <a:off x="4001701" y="1439375"/>
            <a:ext cx="4154153" cy="1054354"/>
          </a:xfrm>
          <a:prstGeom prst="rect">
            <a:avLst/>
          </a:prstGeom>
        </p:spPr>
      </p:pic>
    </p:spTree>
    <p:extLst>
      <p:ext uri="{BB962C8B-B14F-4D97-AF65-F5344CB8AC3E}">
        <p14:creationId xmlns:p14="http://schemas.microsoft.com/office/powerpoint/2010/main" val="174660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Troop Leader/SU View-DOC Dashboard</a:t>
            </a:r>
            <a:endParaRPr lang="en-US" dirty="0"/>
          </a:p>
        </p:txBody>
      </p:sp>
      <p:sp>
        <p:nvSpPr>
          <p:cNvPr id="2" name="Slide Number Placeholder 1"/>
          <p:cNvSpPr>
            <a:spLocks noGrp="1"/>
          </p:cNvSpPr>
          <p:nvPr>
            <p:ph type="sldNum" sz="quarter" idx="12"/>
          </p:nvPr>
        </p:nvSpPr>
        <p:spPr/>
        <p:txBody>
          <a:bodyPr/>
          <a:lstStyle/>
          <a:p>
            <a:fld id="{F8C12AA3-6E81-C746-8BB2-6661939CBDDC}" type="slidenum">
              <a:rPr lang="en-US" smtClean="0"/>
              <a:pPr/>
              <a:t>27</a:t>
            </a:fld>
            <a:endParaRPr lang="en-US" dirty="0"/>
          </a:p>
        </p:txBody>
      </p:sp>
      <p:pic>
        <p:nvPicPr>
          <p:cNvPr id="13" name="Picture 12"/>
          <p:cNvPicPr>
            <a:picLocks noChangeAspect="1"/>
          </p:cNvPicPr>
          <p:nvPr/>
        </p:nvPicPr>
        <p:blipFill>
          <a:blip r:embed="rId3"/>
          <a:stretch>
            <a:fillRect/>
          </a:stretch>
        </p:blipFill>
        <p:spPr>
          <a:xfrm>
            <a:off x="810421" y="1435769"/>
            <a:ext cx="6576987" cy="2933486"/>
          </a:xfrm>
          <a:prstGeom prst="rect">
            <a:avLst/>
          </a:prstGeom>
        </p:spPr>
      </p:pic>
    </p:spTree>
    <p:extLst>
      <p:ext uri="{BB962C8B-B14F-4D97-AF65-F5344CB8AC3E}">
        <p14:creationId xmlns:p14="http://schemas.microsoft.com/office/powerpoint/2010/main" val="2120425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Troop Leader/SU Views-eBudde</a:t>
            </a:r>
            <a:endParaRPr lang="en-US" dirty="0"/>
          </a:p>
        </p:txBody>
      </p:sp>
      <p:sp>
        <p:nvSpPr>
          <p:cNvPr id="2" name="Slide Number Placeholder 1"/>
          <p:cNvSpPr>
            <a:spLocks noGrp="1"/>
          </p:cNvSpPr>
          <p:nvPr>
            <p:ph type="sldNum" sz="quarter" idx="12"/>
          </p:nvPr>
        </p:nvSpPr>
        <p:spPr/>
        <p:txBody>
          <a:bodyPr/>
          <a:lstStyle/>
          <a:p>
            <a:fld id="{F8C12AA3-6E81-C746-8BB2-6661939CBDDC}" type="slidenum">
              <a:rPr lang="en-US" smtClean="0"/>
              <a:pPr/>
              <a:t>28</a:t>
            </a:fld>
            <a:endParaRPr lang="en-US" dirty="0"/>
          </a:p>
        </p:txBody>
      </p:sp>
      <p:sp>
        <p:nvSpPr>
          <p:cNvPr id="7" name="TextBox 6"/>
          <p:cNvSpPr txBox="1"/>
          <p:nvPr/>
        </p:nvSpPr>
        <p:spPr>
          <a:xfrm>
            <a:off x="257019" y="1117255"/>
            <a:ext cx="4351020" cy="369332"/>
          </a:xfrm>
          <a:prstGeom prst="rect">
            <a:avLst/>
          </a:prstGeom>
          <a:noFill/>
        </p:spPr>
        <p:txBody>
          <a:bodyPr wrap="square" rtlCol="0">
            <a:spAutoFit/>
          </a:bodyPr>
          <a:lstStyle/>
          <a:p>
            <a:r>
              <a:rPr lang="en-US" dirty="0" smtClean="0"/>
              <a:t>Shipped Order</a:t>
            </a:r>
            <a:endParaRPr lang="en-US" dirty="0"/>
          </a:p>
        </p:txBody>
      </p:sp>
      <p:cxnSp>
        <p:nvCxnSpPr>
          <p:cNvPr id="5" name="Straight Connector 4"/>
          <p:cNvCxnSpPr/>
          <p:nvPr/>
        </p:nvCxnSpPr>
        <p:spPr>
          <a:xfrm>
            <a:off x="0" y="3077111"/>
            <a:ext cx="9143376" cy="0"/>
          </a:xfrm>
          <a:prstGeom prst="line">
            <a:avLst/>
          </a:prstGeom>
        </p:spPr>
        <p:style>
          <a:lnRef idx="2">
            <a:schemeClr val="accent1"/>
          </a:lnRef>
          <a:fillRef idx="0">
            <a:schemeClr val="accent1"/>
          </a:fillRef>
          <a:effectRef idx="1">
            <a:schemeClr val="accent1"/>
          </a:effectRef>
          <a:fontRef idx="minor">
            <a:schemeClr val="tx1"/>
          </a:fontRef>
        </p:style>
      </p:cxnSp>
      <p:pic>
        <p:nvPicPr>
          <p:cNvPr id="15" name="Picture 14"/>
          <p:cNvPicPr/>
          <p:nvPr/>
        </p:nvPicPr>
        <p:blipFill>
          <a:blip r:embed="rId3"/>
          <a:stretch>
            <a:fillRect/>
          </a:stretch>
        </p:blipFill>
        <p:spPr>
          <a:xfrm>
            <a:off x="120316" y="1513890"/>
            <a:ext cx="5052918" cy="1193843"/>
          </a:xfrm>
          <a:prstGeom prst="rect">
            <a:avLst/>
          </a:prstGeom>
        </p:spPr>
      </p:pic>
      <p:pic>
        <p:nvPicPr>
          <p:cNvPr id="16" name="Picture 15"/>
          <p:cNvPicPr/>
          <p:nvPr/>
        </p:nvPicPr>
        <p:blipFill>
          <a:blip r:embed="rId4"/>
          <a:stretch>
            <a:fillRect/>
          </a:stretch>
        </p:blipFill>
        <p:spPr>
          <a:xfrm>
            <a:off x="120316" y="3671256"/>
            <a:ext cx="5261810" cy="1287780"/>
          </a:xfrm>
          <a:prstGeom prst="rect">
            <a:avLst/>
          </a:prstGeom>
        </p:spPr>
      </p:pic>
      <p:sp>
        <p:nvSpPr>
          <p:cNvPr id="17" name="TextBox 16"/>
          <p:cNvSpPr txBox="1"/>
          <p:nvPr/>
        </p:nvSpPr>
        <p:spPr>
          <a:xfrm>
            <a:off x="120316" y="3189518"/>
            <a:ext cx="4351020" cy="369332"/>
          </a:xfrm>
          <a:prstGeom prst="rect">
            <a:avLst/>
          </a:prstGeom>
          <a:noFill/>
        </p:spPr>
        <p:txBody>
          <a:bodyPr wrap="square" rtlCol="0">
            <a:spAutoFit/>
          </a:bodyPr>
          <a:lstStyle/>
          <a:p>
            <a:r>
              <a:rPr lang="en-US" dirty="0" smtClean="0"/>
              <a:t>Deposits Tab</a:t>
            </a:r>
            <a:endParaRPr lang="en-US" dirty="0"/>
          </a:p>
        </p:txBody>
      </p:sp>
    </p:spTree>
    <p:extLst>
      <p:ext uri="{BB962C8B-B14F-4D97-AF65-F5344CB8AC3E}">
        <p14:creationId xmlns:p14="http://schemas.microsoft.com/office/powerpoint/2010/main" val="303043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Troop Leader/SU </a:t>
            </a:r>
            <a:r>
              <a:rPr lang="en-US" dirty="0" smtClean="0"/>
              <a:t>Views-eBudde</a:t>
            </a:r>
            <a:endParaRPr lang="en-US" dirty="0"/>
          </a:p>
        </p:txBody>
      </p:sp>
      <p:sp>
        <p:nvSpPr>
          <p:cNvPr id="2" name="Slide Number Placeholder 1"/>
          <p:cNvSpPr>
            <a:spLocks noGrp="1"/>
          </p:cNvSpPr>
          <p:nvPr>
            <p:ph type="sldNum" sz="quarter" idx="12"/>
          </p:nvPr>
        </p:nvSpPr>
        <p:spPr/>
        <p:txBody>
          <a:bodyPr/>
          <a:lstStyle/>
          <a:p>
            <a:fld id="{F8C12AA3-6E81-C746-8BB2-6661939CBDDC}" type="slidenum">
              <a:rPr lang="en-US" smtClean="0"/>
              <a:pPr/>
              <a:t>29</a:t>
            </a:fld>
            <a:endParaRPr lang="en-US" dirty="0"/>
          </a:p>
        </p:txBody>
      </p:sp>
      <p:sp>
        <p:nvSpPr>
          <p:cNvPr id="9" name="TextBox 8"/>
          <p:cNvSpPr txBox="1"/>
          <p:nvPr/>
        </p:nvSpPr>
        <p:spPr>
          <a:xfrm>
            <a:off x="661237" y="1419726"/>
            <a:ext cx="1846101" cy="369332"/>
          </a:xfrm>
          <a:prstGeom prst="rect">
            <a:avLst/>
          </a:prstGeom>
          <a:noFill/>
        </p:spPr>
        <p:txBody>
          <a:bodyPr wrap="square" rtlCol="0">
            <a:spAutoFit/>
          </a:bodyPr>
          <a:lstStyle/>
          <a:p>
            <a:r>
              <a:rPr lang="en-US" dirty="0" smtClean="0"/>
              <a:t>Sales Reports</a:t>
            </a:r>
            <a:endParaRPr lang="en-US" dirty="0"/>
          </a:p>
        </p:txBody>
      </p:sp>
      <p:pic>
        <p:nvPicPr>
          <p:cNvPr id="10" name="Picture 9"/>
          <p:cNvPicPr/>
          <p:nvPr/>
        </p:nvPicPr>
        <p:blipFill>
          <a:blip r:embed="rId3"/>
          <a:stretch>
            <a:fillRect/>
          </a:stretch>
        </p:blipFill>
        <p:spPr>
          <a:xfrm>
            <a:off x="2783305" y="1419726"/>
            <a:ext cx="4178969" cy="3173351"/>
          </a:xfrm>
          <a:prstGeom prst="rect">
            <a:avLst/>
          </a:prstGeom>
        </p:spPr>
      </p:pic>
    </p:spTree>
    <p:extLst>
      <p:ext uri="{BB962C8B-B14F-4D97-AF65-F5344CB8AC3E}">
        <p14:creationId xmlns:p14="http://schemas.microsoft.com/office/powerpoint/2010/main" val="2628566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GSHH Girls’ Digital Success</a:t>
            </a:r>
            <a:endParaRPr lang="en-US" dirty="0"/>
          </a:p>
        </p:txBody>
      </p:sp>
      <p:sp>
        <p:nvSpPr>
          <p:cNvPr id="3" name="Slide Number Placeholder 2"/>
          <p:cNvSpPr>
            <a:spLocks noGrp="1"/>
          </p:cNvSpPr>
          <p:nvPr>
            <p:ph type="sldNum" sz="quarter" idx="12"/>
          </p:nvPr>
        </p:nvSpPr>
        <p:spPr/>
        <p:txBody>
          <a:bodyPr/>
          <a:lstStyle/>
          <a:p>
            <a:fld id="{F8C12AA3-6E81-C746-8BB2-6661939CBDDC}" type="slidenum">
              <a:rPr lang="en-US" smtClean="0"/>
              <a:pPr/>
              <a:t>3</a:t>
            </a:fld>
            <a:endParaRPr lang="en-US" dirty="0"/>
          </a:p>
        </p:txBody>
      </p:sp>
      <p:sp>
        <p:nvSpPr>
          <p:cNvPr id="4" name="Text Placeholder 3"/>
          <p:cNvSpPr>
            <a:spLocks noGrp="1"/>
          </p:cNvSpPr>
          <p:nvPr>
            <p:ph type="body" sz="quarter" idx="13"/>
          </p:nvPr>
        </p:nvSpPr>
        <p:spPr/>
        <p:txBody>
          <a:bodyPr/>
          <a:lstStyle/>
          <a:p>
            <a:pPr>
              <a:spcBef>
                <a:spcPts val="1200"/>
              </a:spcBef>
            </a:pPr>
            <a:r>
              <a:rPr lang="en-US" dirty="0" smtClean="0"/>
              <a:t>Almost one-quarter of our girls used Digital in 2017</a:t>
            </a:r>
          </a:p>
          <a:p>
            <a:pPr>
              <a:spcBef>
                <a:spcPts val="1200"/>
              </a:spcBef>
            </a:pPr>
            <a:r>
              <a:rPr lang="en-US" dirty="0" smtClean="0"/>
              <a:t>Average sale was 6.7 boxes</a:t>
            </a:r>
          </a:p>
          <a:p>
            <a:pPr>
              <a:spcBef>
                <a:spcPts val="1200"/>
              </a:spcBef>
            </a:pPr>
            <a:r>
              <a:rPr lang="en-US" dirty="0" smtClean="0"/>
              <a:t>Average number of orders online: 6</a:t>
            </a:r>
          </a:p>
          <a:p>
            <a:pPr>
              <a:spcBef>
                <a:spcPts val="1200"/>
              </a:spcBef>
            </a:pPr>
            <a:r>
              <a:rPr lang="en-US" dirty="0" smtClean="0"/>
              <a:t>Girls using Digital sold about 40 boxes online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919" y="2021663"/>
            <a:ext cx="1883508" cy="3121837"/>
          </a:xfrm>
          <a:prstGeom prst="rect">
            <a:avLst/>
          </a:prstGeom>
        </p:spPr>
      </p:pic>
    </p:spTree>
    <p:extLst>
      <p:ext uri="{BB962C8B-B14F-4D97-AF65-F5344CB8AC3E}">
        <p14:creationId xmlns:p14="http://schemas.microsoft.com/office/powerpoint/2010/main" val="632165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
        <p:nvSpPr>
          <p:cNvPr id="4" name="Slide Number Placeholder 3"/>
          <p:cNvSpPr>
            <a:spLocks noGrp="1"/>
          </p:cNvSpPr>
          <p:nvPr>
            <p:ph type="sldNum" sz="quarter" idx="11"/>
          </p:nvPr>
        </p:nvSpPr>
        <p:spPr/>
        <p:txBody>
          <a:bodyPr/>
          <a:lstStyle/>
          <a:p>
            <a:fld id="{F8C12AA3-6E81-C746-8BB2-6661939CBDDC}" type="slidenum">
              <a:rPr lang="en-US" smtClean="0"/>
              <a:pPr/>
              <a:t>30</a:t>
            </a:fld>
            <a:endParaRPr lang="en-US" dirty="0"/>
          </a:p>
        </p:txBody>
      </p:sp>
      <p:sp>
        <p:nvSpPr>
          <p:cNvPr id="5" name="Text Placeholder 4"/>
          <p:cNvSpPr>
            <a:spLocks noGrp="1"/>
          </p:cNvSpPr>
          <p:nvPr>
            <p:ph type="body" sz="quarter" idx="10"/>
          </p:nvPr>
        </p:nvSpPr>
        <p:spPr/>
        <p:txBody>
          <a:bodyPr/>
          <a:lstStyle/>
          <a:p>
            <a:endParaRPr lang="en-US" dirty="0" smtClean="0"/>
          </a:p>
          <a:p>
            <a:r>
              <a:rPr lang="en-US" dirty="0" smtClean="0"/>
              <a:t>Give us a minute to check the questions.</a:t>
            </a:r>
            <a:endParaRPr lang="en-US" dirty="0"/>
          </a:p>
        </p:txBody>
      </p:sp>
    </p:spTree>
    <p:extLst>
      <p:ext uri="{BB962C8B-B14F-4D97-AF65-F5344CB8AC3E}">
        <p14:creationId xmlns:p14="http://schemas.microsoft.com/office/powerpoint/2010/main" val="364503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X_FundDev14_0638.jpg"/>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7434" b="32096"/>
          <a:stretch/>
        </p:blipFill>
        <p:spPr/>
      </p:pic>
      <p:sp>
        <p:nvSpPr>
          <p:cNvPr id="4" name="Slide Number Placeholder 3"/>
          <p:cNvSpPr>
            <a:spLocks noGrp="1"/>
          </p:cNvSpPr>
          <p:nvPr>
            <p:ph type="sldNum" sz="quarter" idx="12"/>
          </p:nvPr>
        </p:nvSpPr>
        <p:spPr/>
        <p:txBody>
          <a:bodyPr/>
          <a:lstStyle/>
          <a:p>
            <a:fld id="{F8C12AA3-6E81-C746-8BB2-6661939CBDDC}" type="slidenum">
              <a:rPr lang="en-US" smtClean="0"/>
              <a:pPr/>
              <a:t>31</a:t>
            </a:fld>
            <a:endParaRPr lang="en-US" dirty="0"/>
          </a:p>
        </p:txBody>
      </p:sp>
      <p:sp>
        <p:nvSpPr>
          <p:cNvPr id="5" name="Title 4"/>
          <p:cNvSpPr>
            <a:spLocks noGrp="1"/>
          </p:cNvSpPr>
          <p:nvPr>
            <p:ph type="title"/>
          </p:nvPr>
        </p:nvSpPr>
        <p:spPr/>
        <p:txBody>
          <a:bodyPr/>
          <a:lstStyle/>
          <a:p>
            <a:r>
              <a:rPr lang="en-US" dirty="0" smtClean="0"/>
              <a:t>THANK YOU for making a difference for girls.</a:t>
            </a:r>
            <a:endParaRPr lang="en-US" dirty="0"/>
          </a:p>
        </p:txBody>
      </p:sp>
    </p:spTree>
    <p:extLst>
      <p:ext uri="{BB962C8B-B14F-4D97-AF65-F5344CB8AC3E}">
        <p14:creationId xmlns:p14="http://schemas.microsoft.com/office/powerpoint/2010/main" val="2966002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C12AA3-6E81-C746-8BB2-6661939CBDDC}" type="slidenum">
              <a:rPr lang="en-US" smtClean="0"/>
              <a:pPr/>
              <a:t>4</a:t>
            </a:fld>
            <a:endParaRPr lang="en-US" dirty="0"/>
          </a:p>
        </p:txBody>
      </p:sp>
      <p:sp>
        <p:nvSpPr>
          <p:cNvPr id="4" name="Title 3"/>
          <p:cNvSpPr>
            <a:spLocks noGrp="1"/>
          </p:cNvSpPr>
          <p:nvPr>
            <p:ph type="title"/>
          </p:nvPr>
        </p:nvSpPr>
        <p:spPr/>
        <p:txBody>
          <a:bodyPr/>
          <a:lstStyle/>
          <a:p>
            <a:r>
              <a:rPr lang="en-US" dirty="0" smtClean="0"/>
              <a:t>Digital Options</a:t>
            </a:r>
            <a:endParaRPr lang="en-US" dirty="0"/>
          </a:p>
        </p:txBody>
      </p:sp>
      <p:sp>
        <p:nvSpPr>
          <p:cNvPr id="5" name="Text Placeholder 4"/>
          <p:cNvSpPr>
            <a:spLocks noGrp="1"/>
          </p:cNvSpPr>
          <p:nvPr>
            <p:ph type="body" sz="quarter" idx="13"/>
          </p:nvPr>
        </p:nvSpPr>
        <p:spPr/>
        <p:txBody>
          <a:bodyPr/>
          <a:lstStyle/>
          <a:p>
            <a:pPr marL="457200" indent="-457200">
              <a:spcBef>
                <a:spcPts val="1200"/>
              </a:spcBef>
              <a:buFont typeface="+mj-lt"/>
              <a:buAutoNum type="arabicPeriod"/>
            </a:pPr>
            <a:r>
              <a:rPr lang="en-US" dirty="0" smtClean="0"/>
              <a:t>Girls can take orders thru March 11 to deliver to customers in April.</a:t>
            </a:r>
          </a:p>
          <a:p>
            <a:pPr marL="457200" indent="-457200">
              <a:spcBef>
                <a:spcPts val="1200"/>
              </a:spcBef>
              <a:buFont typeface="+mj-lt"/>
              <a:buAutoNum type="arabicPeriod"/>
            </a:pPr>
            <a:r>
              <a:rPr lang="en-US" dirty="0" smtClean="0"/>
              <a:t>Customers can donate to our military donation program, Operation Cookie Drop </a:t>
            </a:r>
          </a:p>
          <a:p>
            <a:pPr marL="457200" indent="-457200">
              <a:spcBef>
                <a:spcPts val="1200"/>
              </a:spcBef>
              <a:buFont typeface="+mj-lt"/>
              <a:buAutoNum type="arabicPeriod"/>
            </a:pPr>
            <a:r>
              <a:rPr lang="en-US" dirty="0" smtClean="0"/>
              <a:t>Customers can order, pay shipping and receive cookies within a week of ordering.</a:t>
            </a:r>
          </a:p>
          <a:p>
            <a:pPr marL="457200" indent="-457200">
              <a:buFont typeface="+mj-lt"/>
              <a:buAutoNum type="arabicPeriod"/>
            </a:pPr>
            <a:endParaRPr lang="en-US" dirty="0" smtClean="0"/>
          </a:p>
        </p:txBody>
      </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15747" y="3263172"/>
            <a:ext cx="2827629" cy="1887441"/>
          </a:xfrm>
          <a:prstGeom prst="rect">
            <a:avLst/>
          </a:prstGeom>
        </p:spPr>
      </p:pic>
    </p:spTree>
    <p:extLst>
      <p:ext uri="{BB962C8B-B14F-4D97-AF65-F5344CB8AC3E}">
        <p14:creationId xmlns:p14="http://schemas.microsoft.com/office/powerpoint/2010/main" val="616647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C12AA3-6E81-C746-8BB2-6661939CBDDC}" type="slidenum">
              <a:rPr lang="en-US" smtClean="0"/>
              <a:pPr/>
              <a:t>5</a:t>
            </a:fld>
            <a:endParaRPr lang="en-US" dirty="0"/>
          </a:p>
        </p:txBody>
      </p:sp>
      <p:sp>
        <p:nvSpPr>
          <p:cNvPr id="4" name="Title 3"/>
          <p:cNvSpPr>
            <a:spLocks noGrp="1"/>
          </p:cNvSpPr>
          <p:nvPr>
            <p:ph type="title"/>
          </p:nvPr>
        </p:nvSpPr>
        <p:spPr/>
        <p:txBody>
          <a:bodyPr/>
          <a:lstStyle/>
          <a:p>
            <a:r>
              <a:rPr lang="en-US" dirty="0" smtClean="0"/>
              <a:t>Working throughout the Cookie Season</a:t>
            </a:r>
            <a:endParaRPr lang="en-US" dirty="0"/>
          </a:p>
        </p:txBody>
      </p:sp>
      <p:sp>
        <p:nvSpPr>
          <p:cNvPr id="5" name="Text Placeholder 4"/>
          <p:cNvSpPr>
            <a:spLocks noGrp="1"/>
          </p:cNvSpPr>
          <p:nvPr>
            <p:ph type="body" sz="quarter" idx="13"/>
          </p:nvPr>
        </p:nvSpPr>
        <p:spPr/>
        <p:txBody>
          <a:bodyPr/>
          <a:lstStyle/>
          <a:p>
            <a:pPr marL="0" indent="0">
              <a:buNone/>
            </a:pPr>
            <a:r>
              <a:rPr lang="en-US" dirty="0" smtClean="0"/>
              <a:t>…Digital Cookie is open 24/7 Feb 9 thru </a:t>
            </a:r>
            <a:r>
              <a:rPr lang="en-US" dirty="0" smtClean="0"/>
              <a:t>May 6</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004" y="2456410"/>
            <a:ext cx="3121152" cy="2081784"/>
          </a:xfrm>
          <a:prstGeom prst="rect">
            <a:avLst/>
          </a:prstGeom>
        </p:spPr>
      </p:pic>
    </p:spTree>
    <p:extLst>
      <p:ext uri="{BB962C8B-B14F-4D97-AF65-F5344CB8AC3E}">
        <p14:creationId xmlns:p14="http://schemas.microsoft.com/office/powerpoint/2010/main" val="1713712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Setting up Digital Cookie</a:t>
            </a:r>
            <a:endParaRPr lang="en-US" dirty="0"/>
          </a:p>
        </p:txBody>
      </p:sp>
      <p:sp>
        <p:nvSpPr>
          <p:cNvPr id="4" name="Slide Number Placeholder 3"/>
          <p:cNvSpPr>
            <a:spLocks noGrp="1"/>
          </p:cNvSpPr>
          <p:nvPr>
            <p:ph type="sldNum" sz="quarter" idx="11"/>
          </p:nvPr>
        </p:nvSpPr>
        <p:spPr/>
        <p:txBody>
          <a:bodyPr/>
          <a:lstStyle/>
          <a:p>
            <a:fld id="{F8C12AA3-6E81-C746-8BB2-6661939CBDDC}" type="slidenum">
              <a:rPr lang="en-US" smtClean="0"/>
              <a:pPr/>
              <a:t>6</a:t>
            </a:fld>
            <a:endParaRPr lang="en-US" dirty="0"/>
          </a:p>
        </p:txBody>
      </p:sp>
      <p:sp>
        <p:nvSpPr>
          <p:cNvPr id="5" name="Text Placeholder 4"/>
          <p:cNvSpPr>
            <a:spLocks noGrp="1"/>
          </p:cNvSpPr>
          <p:nvPr>
            <p:ph type="body" sz="quarter" idx="10"/>
          </p:nvPr>
        </p:nvSpPr>
        <p:spPr/>
        <p:txBody>
          <a:bodyPr/>
          <a:lstStyle/>
          <a:p>
            <a:pPr algn="ctr"/>
            <a:endParaRPr lang="en-US" dirty="0" smtClean="0"/>
          </a:p>
          <a:p>
            <a:pPr algn="ctr"/>
            <a:r>
              <a:rPr lang="en-US" dirty="0" smtClean="0"/>
              <a:t>Information for Families</a:t>
            </a:r>
          </a:p>
          <a:p>
            <a:pPr algn="ctr"/>
            <a:endParaRPr lang="en-US" dirty="0" smtClean="0"/>
          </a:p>
          <a:p>
            <a:pPr algn="ctr"/>
            <a:endParaRPr lang="en-US" dirty="0" smtClean="0"/>
          </a:p>
          <a:p>
            <a:pPr algn="ctr"/>
            <a:endParaRPr lang="en-US" dirty="0"/>
          </a:p>
        </p:txBody>
      </p:sp>
    </p:spTree>
    <p:extLst>
      <p:ext uri="{BB962C8B-B14F-4D97-AF65-F5344CB8AC3E}">
        <p14:creationId xmlns:p14="http://schemas.microsoft.com/office/powerpoint/2010/main" val="1393050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019" y="195631"/>
            <a:ext cx="8245297" cy="716095"/>
          </a:xfrm>
        </p:spPr>
        <p:txBody>
          <a:bodyPr/>
          <a:lstStyle/>
          <a:p>
            <a:r>
              <a:rPr lang="en-US" dirty="0" smtClean="0"/>
              <a:t>4 Easy Steps</a:t>
            </a:r>
            <a:endParaRPr lang="en-US" dirty="0"/>
          </a:p>
        </p:txBody>
      </p:sp>
      <p:sp>
        <p:nvSpPr>
          <p:cNvPr id="2" name="Slide Number Placeholder 1"/>
          <p:cNvSpPr>
            <a:spLocks noGrp="1"/>
          </p:cNvSpPr>
          <p:nvPr>
            <p:ph type="sldNum" sz="quarter" idx="12"/>
          </p:nvPr>
        </p:nvSpPr>
        <p:spPr/>
        <p:txBody>
          <a:bodyPr/>
          <a:lstStyle/>
          <a:p>
            <a:fld id="{F8C12AA3-6E81-C746-8BB2-6661939CBDDC}" type="slidenum">
              <a:rPr lang="en-US" smtClean="0"/>
              <a:pPr/>
              <a:t>7</a:t>
            </a:fld>
            <a:endParaRPr lang="en-US" dirty="0"/>
          </a:p>
        </p:txBody>
      </p:sp>
      <p:pic>
        <p:nvPicPr>
          <p:cNvPr id="5" name="Picture 4"/>
          <p:cNvPicPr>
            <a:picLocks noChangeAspect="1"/>
          </p:cNvPicPr>
          <p:nvPr/>
        </p:nvPicPr>
        <p:blipFill rotWithShape="1">
          <a:blip r:embed="rId3"/>
          <a:srcRect r="2729"/>
          <a:stretch/>
        </p:blipFill>
        <p:spPr>
          <a:xfrm>
            <a:off x="1872459" y="1265086"/>
            <a:ext cx="4718841" cy="3720834"/>
          </a:xfrm>
          <a:prstGeom prst="rect">
            <a:avLst/>
          </a:prstGeom>
          <a:ln w="25400">
            <a:solidFill>
              <a:srgbClr val="00B050"/>
            </a:solidFill>
          </a:ln>
        </p:spPr>
      </p:pic>
    </p:spTree>
    <p:extLst>
      <p:ext uri="{BB962C8B-B14F-4D97-AF65-F5344CB8AC3E}">
        <p14:creationId xmlns:p14="http://schemas.microsoft.com/office/powerpoint/2010/main" val="2031302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019" y="195631"/>
            <a:ext cx="8245297" cy="716095"/>
          </a:xfrm>
        </p:spPr>
        <p:txBody>
          <a:bodyPr/>
          <a:lstStyle/>
          <a:p>
            <a:r>
              <a:rPr lang="en-US" dirty="0" smtClean="0"/>
              <a:t>Step 1-Register</a:t>
            </a:r>
            <a:endParaRPr lang="en-US" dirty="0"/>
          </a:p>
        </p:txBody>
      </p:sp>
      <p:sp>
        <p:nvSpPr>
          <p:cNvPr id="2" name="Slide Number Placeholder 1"/>
          <p:cNvSpPr>
            <a:spLocks noGrp="1"/>
          </p:cNvSpPr>
          <p:nvPr>
            <p:ph type="sldNum" sz="quarter" idx="12"/>
          </p:nvPr>
        </p:nvSpPr>
        <p:spPr/>
        <p:txBody>
          <a:bodyPr/>
          <a:lstStyle/>
          <a:p>
            <a:fld id="{F8C12AA3-6E81-C746-8BB2-6661939CBDDC}" type="slidenum">
              <a:rPr lang="en-US" smtClean="0"/>
              <a:pPr/>
              <a:t>8</a:t>
            </a:fld>
            <a:endParaRPr lang="en-US" dirty="0"/>
          </a:p>
        </p:txBody>
      </p:sp>
      <p:sp>
        <p:nvSpPr>
          <p:cNvPr id="3" name="TextBox 2"/>
          <p:cNvSpPr txBox="1"/>
          <p:nvPr/>
        </p:nvSpPr>
        <p:spPr>
          <a:xfrm>
            <a:off x="48108" y="1050959"/>
            <a:ext cx="4701540" cy="584775"/>
          </a:xfrm>
          <a:prstGeom prst="rect">
            <a:avLst/>
          </a:prstGeom>
          <a:noFill/>
        </p:spPr>
        <p:txBody>
          <a:bodyPr wrap="square" rtlCol="0">
            <a:spAutoFit/>
          </a:bodyPr>
          <a:lstStyle/>
          <a:p>
            <a:r>
              <a:rPr lang="en-US" sz="1600" dirty="0" smtClean="0"/>
              <a:t>1/12-Volunteer Registration email</a:t>
            </a:r>
          </a:p>
          <a:p>
            <a:r>
              <a:rPr lang="en-US" sz="1600" dirty="0" smtClean="0"/>
              <a:t>1/19-Parent Registration email</a:t>
            </a:r>
            <a:endParaRPr lang="en-US" sz="1600" dirty="0"/>
          </a:p>
        </p:txBody>
      </p:sp>
      <p:cxnSp>
        <p:nvCxnSpPr>
          <p:cNvPr id="9" name="Straight Connector 8"/>
          <p:cNvCxnSpPr/>
          <p:nvPr/>
        </p:nvCxnSpPr>
        <p:spPr>
          <a:xfrm>
            <a:off x="4488180" y="1226820"/>
            <a:ext cx="30480" cy="391668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747260" y="1173480"/>
            <a:ext cx="3840480" cy="338554"/>
          </a:xfrm>
          <a:prstGeom prst="rect">
            <a:avLst/>
          </a:prstGeom>
          <a:noFill/>
        </p:spPr>
        <p:txBody>
          <a:bodyPr wrap="square" rtlCol="0">
            <a:spAutoFit/>
          </a:bodyPr>
          <a:lstStyle/>
          <a:p>
            <a:r>
              <a:rPr lang="en-US" sz="1600" dirty="0" smtClean="0"/>
              <a:t>Create Password/Login with password</a:t>
            </a:r>
            <a:endParaRPr lang="en-US" sz="1600" dirty="0"/>
          </a:p>
        </p:txBody>
      </p:sp>
      <p:sp>
        <p:nvSpPr>
          <p:cNvPr id="11" name="TextBox 10"/>
          <p:cNvSpPr txBox="1"/>
          <p:nvPr/>
        </p:nvSpPr>
        <p:spPr>
          <a:xfrm>
            <a:off x="4587240" y="2402183"/>
            <a:ext cx="4488180" cy="523220"/>
          </a:xfrm>
          <a:prstGeom prst="rect">
            <a:avLst/>
          </a:prstGeom>
          <a:noFill/>
        </p:spPr>
        <p:txBody>
          <a:bodyPr wrap="square" rtlCol="0">
            <a:spAutoFit/>
          </a:bodyPr>
          <a:lstStyle/>
          <a:p>
            <a:r>
              <a:rPr lang="en-US" sz="1400" dirty="0" smtClean="0"/>
              <a:t>View Safety Video/Approve Terms and Conditions/Safety Pledge</a:t>
            </a:r>
            <a:endParaRPr lang="en-US" sz="1400" dirty="0"/>
          </a:p>
        </p:txBody>
      </p:sp>
      <p:sp>
        <p:nvSpPr>
          <p:cNvPr id="12" name="TextBox 11"/>
          <p:cNvSpPr txBox="1"/>
          <p:nvPr/>
        </p:nvSpPr>
        <p:spPr>
          <a:xfrm>
            <a:off x="4680429" y="3964375"/>
            <a:ext cx="3741420" cy="338554"/>
          </a:xfrm>
          <a:prstGeom prst="rect">
            <a:avLst/>
          </a:prstGeom>
          <a:noFill/>
        </p:spPr>
        <p:txBody>
          <a:bodyPr wrap="square" rtlCol="0">
            <a:spAutoFit/>
          </a:bodyPr>
          <a:lstStyle/>
          <a:p>
            <a:r>
              <a:rPr lang="en-US" sz="1600" dirty="0" smtClean="0"/>
              <a:t>Select View/Register Girls</a:t>
            </a:r>
            <a:endParaRPr lang="en-US" sz="1600" dirty="0"/>
          </a:p>
        </p:txBody>
      </p:sp>
      <p:pic>
        <p:nvPicPr>
          <p:cNvPr id="14" name="Picture 13"/>
          <p:cNvPicPr/>
          <p:nvPr/>
        </p:nvPicPr>
        <p:blipFill rotWithShape="1">
          <a:blip r:embed="rId3"/>
          <a:srcRect l="19877" t="24305" r="20703" b="25780"/>
          <a:stretch/>
        </p:blipFill>
        <p:spPr bwMode="auto">
          <a:xfrm>
            <a:off x="4863948" y="1596915"/>
            <a:ext cx="1467324" cy="777240"/>
          </a:xfrm>
          <a:prstGeom prst="rect">
            <a:avLst/>
          </a:prstGeom>
          <a:noFill/>
          <a:ln>
            <a:solidFill>
              <a:schemeClr val="tx1"/>
            </a:solidFill>
          </a:ln>
          <a:extLst>
            <a:ext uri="{53640926-AAD7-44D8-BBD7-CCE9431645EC}">
              <a14:shadowObscured xmlns:a14="http://schemas.microsoft.com/office/drawing/2010/main"/>
            </a:ext>
          </a:extLst>
        </p:spPr>
      </p:pic>
      <p:pic>
        <p:nvPicPr>
          <p:cNvPr id="15" name="Picture 14"/>
          <p:cNvPicPr/>
          <p:nvPr/>
        </p:nvPicPr>
        <p:blipFill rotWithShape="1">
          <a:blip r:embed="rId4"/>
          <a:srcRect l="24577" t="27288" r="23305" b="28577"/>
          <a:stretch/>
        </p:blipFill>
        <p:spPr>
          <a:xfrm>
            <a:off x="7025640" y="1529174"/>
            <a:ext cx="1363980" cy="841408"/>
          </a:xfrm>
          <a:prstGeom prst="rect">
            <a:avLst/>
          </a:prstGeom>
          <a:ln>
            <a:solidFill>
              <a:schemeClr val="tx1"/>
            </a:solidFill>
          </a:ln>
        </p:spPr>
      </p:pic>
      <p:pic>
        <p:nvPicPr>
          <p:cNvPr id="17" name="Picture 16"/>
          <p:cNvPicPr/>
          <p:nvPr/>
        </p:nvPicPr>
        <p:blipFill rotWithShape="1">
          <a:blip r:embed="rId5"/>
          <a:srcRect l="6025" t="7013" r="12363" b="11266"/>
          <a:stretch/>
        </p:blipFill>
        <p:spPr>
          <a:xfrm>
            <a:off x="5171919" y="2836857"/>
            <a:ext cx="1379220" cy="862121"/>
          </a:xfrm>
          <a:prstGeom prst="rect">
            <a:avLst/>
          </a:prstGeom>
        </p:spPr>
      </p:pic>
      <p:pic>
        <p:nvPicPr>
          <p:cNvPr id="19" name="Picture 18"/>
          <p:cNvPicPr>
            <a:picLocks noChangeAspect="1"/>
          </p:cNvPicPr>
          <p:nvPr/>
        </p:nvPicPr>
        <p:blipFill rotWithShape="1">
          <a:blip r:embed="rId6"/>
          <a:srcRect l="3873" t="6421" r="6063" b="5838"/>
          <a:stretch/>
        </p:blipFill>
        <p:spPr>
          <a:xfrm>
            <a:off x="7231380" y="2681985"/>
            <a:ext cx="952500" cy="1249680"/>
          </a:xfrm>
          <a:prstGeom prst="rect">
            <a:avLst/>
          </a:prstGeom>
          <a:ln>
            <a:solidFill>
              <a:schemeClr val="tx1"/>
            </a:solidFill>
          </a:ln>
        </p:spPr>
      </p:pic>
      <p:cxnSp>
        <p:nvCxnSpPr>
          <p:cNvPr id="21" name="Straight Connector 20"/>
          <p:cNvCxnSpPr/>
          <p:nvPr/>
        </p:nvCxnSpPr>
        <p:spPr>
          <a:xfrm>
            <a:off x="4503420" y="2375678"/>
            <a:ext cx="4639956"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518660" y="3931665"/>
            <a:ext cx="4639956"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pic>
        <p:nvPicPr>
          <p:cNvPr id="23" name="Picture 22"/>
          <p:cNvPicPr/>
          <p:nvPr/>
        </p:nvPicPr>
        <p:blipFill rotWithShape="1">
          <a:blip r:embed="rId7"/>
          <a:srcRect l="37686" t="37732" r="38820" b="26776"/>
          <a:stretch/>
        </p:blipFill>
        <p:spPr>
          <a:xfrm>
            <a:off x="4739640" y="4283573"/>
            <a:ext cx="1013460" cy="843334"/>
          </a:xfrm>
          <a:prstGeom prst="rect">
            <a:avLst/>
          </a:prstGeom>
          <a:ln>
            <a:solidFill>
              <a:schemeClr val="tx1"/>
            </a:solidFill>
          </a:ln>
        </p:spPr>
      </p:pic>
      <p:pic>
        <p:nvPicPr>
          <p:cNvPr id="13" name="Picture 12"/>
          <p:cNvPicPr>
            <a:picLocks noChangeAspect="1"/>
          </p:cNvPicPr>
          <p:nvPr/>
        </p:nvPicPr>
        <p:blipFill>
          <a:blip r:embed="rId8"/>
          <a:stretch>
            <a:fillRect/>
          </a:stretch>
        </p:blipFill>
        <p:spPr>
          <a:xfrm>
            <a:off x="195585" y="1616939"/>
            <a:ext cx="3086100" cy="3476625"/>
          </a:xfrm>
          <a:prstGeom prst="rect">
            <a:avLst/>
          </a:prstGeom>
        </p:spPr>
      </p:pic>
      <p:pic>
        <p:nvPicPr>
          <p:cNvPr id="16" name="Picture 15"/>
          <p:cNvPicPr>
            <a:picLocks noChangeAspect="1"/>
          </p:cNvPicPr>
          <p:nvPr/>
        </p:nvPicPr>
        <p:blipFill>
          <a:blip r:embed="rId9"/>
          <a:stretch>
            <a:fillRect/>
          </a:stretch>
        </p:blipFill>
        <p:spPr>
          <a:xfrm>
            <a:off x="7088598" y="4097431"/>
            <a:ext cx="1778417" cy="996133"/>
          </a:xfrm>
          <a:prstGeom prst="rect">
            <a:avLst/>
          </a:prstGeom>
        </p:spPr>
      </p:pic>
      <p:sp>
        <p:nvSpPr>
          <p:cNvPr id="25" name="Rectangle 24"/>
          <p:cNvSpPr/>
          <p:nvPr/>
        </p:nvSpPr>
        <p:spPr>
          <a:xfrm>
            <a:off x="4383837" y="11656"/>
            <a:ext cx="4909601" cy="1323439"/>
          </a:xfrm>
          <a:prstGeom prst="rect">
            <a:avLst/>
          </a:prstGeom>
        </p:spPr>
        <p:txBody>
          <a:bodyPr wrap="square">
            <a:spAutoFit/>
          </a:bodyPr>
          <a:lstStyle/>
          <a:p>
            <a:r>
              <a:rPr lang="en-US" sz="1600" b="1" dirty="0" smtClean="0">
                <a:solidFill>
                  <a:schemeClr val="bg1"/>
                </a:solidFill>
                <a:latin typeface="Calibri" panose="020F0502020204030204" pitchFamily="34" charset="0"/>
                <a:ea typeface="MS Mincho" panose="02020609040205080304" pitchFamily="49" charset="-128"/>
                <a:cs typeface="Times New Roman" panose="02020603050405020304" pitchFamily="18" charset="0"/>
              </a:rPr>
              <a:t>Sender: </a:t>
            </a:r>
            <a:r>
              <a:rPr lang="en-US" sz="1600" dirty="0" smtClean="0">
                <a:solidFill>
                  <a:schemeClr val="bg1"/>
                </a:solidFill>
                <a:latin typeface="Calibri" panose="020F0502020204030204" pitchFamily="34" charset="0"/>
                <a:ea typeface="MS Mincho" panose="02020609040205080304" pitchFamily="49" charset="-128"/>
                <a:cs typeface="Times New Roman" panose="02020603050405020304" pitchFamily="18" charset="0"/>
              </a:rPr>
              <a:t>“Girl Scout Cookies” &lt;email@email.girlscouts.org&gt;</a:t>
            </a:r>
            <a:br>
              <a:rPr lang="en-US" sz="1600" dirty="0" smtClean="0">
                <a:solidFill>
                  <a:schemeClr val="bg1"/>
                </a:solidFill>
                <a:latin typeface="Calibri" panose="020F0502020204030204" pitchFamily="34" charset="0"/>
                <a:ea typeface="MS Mincho" panose="02020609040205080304" pitchFamily="49" charset="-128"/>
                <a:cs typeface="Times New Roman" panose="02020603050405020304" pitchFamily="18" charset="0"/>
              </a:rPr>
            </a:br>
            <a:r>
              <a:rPr lang="en-US" sz="1600" dirty="0" smtClean="0">
                <a:solidFill>
                  <a:schemeClr val="bg1"/>
                </a:solidFill>
                <a:latin typeface="Calibri" panose="020F0502020204030204" pitchFamily="34" charset="0"/>
                <a:ea typeface="MS Mincho" panose="02020609040205080304" pitchFamily="49" charset="-128"/>
                <a:cs typeface="Times New Roman" panose="02020603050405020304" pitchFamily="18" charset="0"/>
              </a:rPr>
              <a:t/>
            </a:r>
            <a:br>
              <a:rPr lang="en-US" sz="1600" dirty="0" smtClean="0">
                <a:solidFill>
                  <a:schemeClr val="bg1"/>
                </a:solidFill>
                <a:latin typeface="Calibri" panose="020F0502020204030204" pitchFamily="34" charset="0"/>
                <a:ea typeface="MS Mincho" panose="02020609040205080304" pitchFamily="49" charset="-128"/>
                <a:cs typeface="Times New Roman" panose="02020603050405020304" pitchFamily="18" charset="0"/>
              </a:rPr>
            </a:br>
            <a:r>
              <a:rPr lang="en-US" sz="1600" b="1" dirty="0" smtClean="0">
                <a:solidFill>
                  <a:schemeClr val="bg1"/>
                </a:solidFill>
                <a:latin typeface="Calibri" panose="020F0502020204030204" pitchFamily="34" charset="0"/>
                <a:ea typeface="MS Mincho" panose="02020609040205080304" pitchFamily="49" charset="-128"/>
                <a:cs typeface="Times New Roman" panose="02020603050405020304" pitchFamily="18" charset="0"/>
              </a:rPr>
              <a:t>Subject</a:t>
            </a:r>
            <a:r>
              <a:rPr lang="en-US" sz="1600" b="1"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a:t>
            </a:r>
            <a:r>
              <a:rPr lang="en-US" sz="1600" dirty="0" smtClean="0">
                <a:solidFill>
                  <a:schemeClr val="bg1"/>
                </a:solidFill>
                <a:latin typeface="Calibri" panose="020F0502020204030204" pitchFamily="34" charset="0"/>
                <a:ea typeface="MS Mincho" panose="02020609040205080304" pitchFamily="49" charset="-128"/>
                <a:cs typeface="Times New Roman" panose="02020603050405020304" pitchFamily="18" charset="0"/>
              </a:rPr>
              <a:t>Register </a:t>
            </a:r>
            <a:r>
              <a:rPr lang="en-US" sz="1600"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for </a:t>
            </a:r>
            <a:r>
              <a:rPr lang="en-US" sz="1600" dirty="0" smtClean="0">
                <a:solidFill>
                  <a:schemeClr val="bg1"/>
                </a:solidFill>
                <a:latin typeface="Calibri" panose="020F0502020204030204" pitchFamily="34" charset="0"/>
                <a:ea typeface="MS Mincho" panose="02020609040205080304" pitchFamily="49" charset="-128"/>
                <a:cs typeface="Times New Roman" panose="02020603050405020304" pitchFamily="18" charset="0"/>
              </a:rPr>
              <a:t>the Digital Cookie platform today</a:t>
            </a:r>
            <a:r>
              <a:rPr lang="en-US" sz="1600" dirty="0">
                <a:latin typeface="Calibri" panose="020F0502020204030204" pitchFamily="34" charset="0"/>
                <a:ea typeface="MS Mincho" panose="02020609040205080304" pitchFamily="49" charset="-128"/>
                <a:cs typeface="Times New Roman" panose="02020603050405020304" pitchFamily="18" charset="0"/>
              </a:rPr>
              <a:t/>
            </a:r>
            <a:br>
              <a:rPr lang="en-US" sz="1600" dirty="0">
                <a:latin typeface="Calibri" panose="020F0502020204030204" pitchFamily="34" charset="0"/>
                <a:ea typeface="MS Mincho" panose="02020609040205080304" pitchFamily="49" charset="-128"/>
                <a:cs typeface="Times New Roman" panose="02020603050405020304" pitchFamily="18" charset="0"/>
              </a:rPr>
            </a:br>
            <a:endParaRPr lang="en-US" sz="1600" dirty="0">
              <a:latin typeface="Calibri" panose="020F0502020204030204" pitchFamily="34" charset="0"/>
            </a:endParaRPr>
          </a:p>
        </p:txBody>
      </p:sp>
    </p:spTree>
    <p:extLst>
      <p:ext uri="{BB962C8B-B14F-4D97-AF65-F5344CB8AC3E}">
        <p14:creationId xmlns:p14="http://schemas.microsoft.com/office/powerpoint/2010/main" val="420605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019" y="195631"/>
            <a:ext cx="8245297" cy="716095"/>
          </a:xfrm>
        </p:spPr>
        <p:txBody>
          <a:bodyPr/>
          <a:lstStyle/>
          <a:p>
            <a:r>
              <a:rPr lang="en-US" dirty="0" smtClean="0"/>
              <a:t>Step 2-Setup Your Site</a:t>
            </a:r>
            <a:endParaRPr lang="en-US" dirty="0"/>
          </a:p>
        </p:txBody>
      </p:sp>
      <p:sp>
        <p:nvSpPr>
          <p:cNvPr id="2" name="Slide Number Placeholder 1"/>
          <p:cNvSpPr>
            <a:spLocks noGrp="1"/>
          </p:cNvSpPr>
          <p:nvPr>
            <p:ph type="sldNum" sz="quarter" idx="12"/>
          </p:nvPr>
        </p:nvSpPr>
        <p:spPr/>
        <p:txBody>
          <a:bodyPr/>
          <a:lstStyle/>
          <a:p>
            <a:fld id="{F8C12AA3-6E81-C746-8BB2-6661939CBDDC}" type="slidenum">
              <a:rPr lang="en-US" smtClean="0"/>
              <a:pPr/>
              <a:t>9</a:t>
            </a:fld>
            <a:endParaRPr lang="en-US" dirty="0"/>
          </a:p>
        </p:txBody>
      </p:sp>
      <p:sp>
        <p:nvSpPr>
          <p:cNvPr id="6" name="TextBox 5"/>
          <p:cNvSpPr txBox="1"/>
          <p:nvPr/>
        </p:nvSpPr>
        <p:spPr>
          <a:xfrm>
            <a:off x="53340" y="1219200"/>
            <a:ext cx="2872740" cy="369332"/>
          </a:xfrm>
          <a:prstGeom prst="rect">
            <a:avLst/>
          </a:prstGeom>
          <a:noFill/>
        </p:spPr>
        <p:txBody>
          <a:bodyPr wrap="square" rtlCol="0">
            <a:spAutoFit/>
          </a:bodyPr>
          <a:lstStyle/>
          <a:p>
            <a:r>
              <a:rPr lang="en-US" dirty="0" smtClean="0"/>
              <a:t>2a. Sales Target/Offline Sales</a:t>
            </a:r>
            <a:endParaRPr lang="en-US" dirty="0"/>
          </a:p>
        </p:txBody>
      </p:sp>
      <p:sp>
        <p:nvSpPr>
          <p:cNvPr id="7" name="TextBox 6"/>
          <p:cNvSpPr txBox="1"/>
          <p:nvPr/>
        </p:nvSpPr>
        <p:spPr>
          <a:xfrm>
            <a:off x="3176905" y="1221528"/>
            <a:ext cx="2727960" cy="369332"/>
          </a:xfrm>
          <a:prstGeom prst="rect">
            <a:avLst/>
          </a:prstGeom>
          <a:noFill/>
        </p:spPr>
        <p:txBody>
          <a:bodyPr wrap="square" rtlCol="0">
            <a:spAutoFit/>
          </a:bodyPr>
          <a:lstStyle/>
          <a:p>
            <a:r>
              <a:rPr lang="en-US" dirty="0" smtClean="0"/>
              <a:t>2b. Cookie Story</a:t>
            </a:r>
            <a:endParaRPr lang="en-US" dirty="0"/>
          </a:p>
        </p:txBody>
      </p:sp>
      <p:sp>
        <p:nvSpPr>
          <p:cNvPr id="8" name="TextBox 7"/>
          <p:cNvSpPr txBox="1"/>
          <p:nvPr/>
        </p:nvSpPr>
        <p:spPr>
          <a:xfrm>
            <a:off x="6415416" y="1186934"/>
            <a:ext cx="2727960" cy="369332"/>
          </a:xfrm>
          <a:prstGeom prst="rect">
            <a:avLst/>
          </a:prstGeom>
          <a:noFill/>
        </p:spPr>
        <p:txBody>
          <a:bodyPr wrap="square" rtlCol="0">
            <a:spAutoFit/>
          </a:bodyPr>
          <a:lstStyle/>
          <a:p>
            <a:r>
              <a:rPr lang="en-US" dirty="0" smtClean="0"/>
              <a:t>2c. Photo/Video</a:t>
            </a:r>
            <a:endParaRPr lang="en-US" dirty="0"/>
          </a:p>
        </p:txBody>
      </p:sp>
      <p:sp>
        <p:nvSpPr>
          <p:cNvPr id="9" name="TextBox 8"/>
          <p:cNvSpPr txBox="1"/>
          <p:nvPr/>
        </p:nvSpPr>
        <p:spPr>
          <a:xfrm>
            <a:off x="3687456" y="3600212"/>
            <a:ext cx="2727960" cy="369332"/>
          </a:xfrm>
          <a:prstGeom prst="rect">
            <a:avLst/>
          </a:prstGeom>
          <a:noFill/>
        </p:spPr>
        <p:txBody>
          <a:bodyPr wrap="square" rtlCol="0">
            <a:spAutoFit/>
          </a:bodyPr>
          <a:lstStyle/>
          <a:p>
            <a:r>
              <a:rPr lang="en-US" dirty="0" smtClean="0"/>
              <a:t>2d. Approve and Publish</a:t>
            </a:r>
            <a:endParaRPr lang="en-US" dirty="0"/>
          </a:p>
        </p:txBody>
      </p:sp>
      <p:pic>
        <p:nvPicPr>
          <p:cNvPr id="10" name="Picture 9"/>
          <p:cNvPicPr>
            <a:picLocks noChangeAspect="1"/>
          </p:cNvPicPr>
          <p:nvPr/>
        </p:nvPicPr>
        <p:blipFill>
          <a:blip r:embed="rId3"/>
          <a:stretch>
            <a:fillRect/>
          </a:stretch>
        </p:blipFill>
        <p:spPr>
          <a:xfrm>
            <a:off x="2926080" y="1556266"/>
            <a:ext cx="2827020" cy="1158227"/>
          </a:xfrm>
          <a:prstGeom prst="rect">
            <a:avLst/>
          </a:prstGeom>
        </p:spPr>
      </p:pic>
      <p:pic>
        <p:nvPicPr>
          <p:cNvPr id="12" name="Picture 11"/>
          <p:cNvPicPr/>
          <p:nvPr/>
        </p:nvPicPr>
        <p:blipFill rotWithShape="1">
          <a:blip r:embed="rId4"/>
          <a:srcRect l="9190" r="9913"/>
          <a:stretch/>
        </p:blipFill>
        <p:spPr>
          <a:xfrm>
            <a:off x="1371600" y="3946208"/>
            <a:ext cx="2545080" cy="870053"/>
          </a:xfrm>
          <a:prstGeom prst="rect">
            <a:avLst/>
          </a:prstGeom>
        </p:spPr>
      </p:pic>
      <p:pic>
        <p:nvPicPr>
          <p:cNvPr id="13" name="Picture 12"/>
          <p:cNvPicPr/>
          <p:nvPr/>
        </p:nvPicPr>
        <p:blipFill rotWithShape="1">
          <a:blip r:embed="rId5"/>
          <a:srcRect l="7293" t="1702" r="5869" b="12479"/>
          <a:stretch/>
        </p:blipFill>
        <p:spPr>
          <a:xfrm>
            <a:off x="6172200" y="3600212"/>
            <a:ext cx="1788806" cy="1335884"/>
          </a:xfrm>
          <a:prstGeom prst="rect">
            <a:avLst/>
          </a:prstGeom>
        </p:spPr>
      </p:pic>
      <p:sp>
        <p:nvSpPr>
          <p:cNvPr id="14" name="Rectangle 13"/>
          <p:cNvSpPr/>
          <p:nvPr/>
        </p:nvSpPr>
        <p:spPr>
          <a:xfrm>
            <a:off x="7297021" y="3828560"/>
            <a:ext cx="155339" cy="84455"/>
          </a:xfrm>
          <a:prstGeom prst="rect">
            <a:avLst/>
          </a:prstGeom>
          <a:noFill/>
          <a:ln w="25400" cap="flat" cmpd="sng" algn="ctr">
            <a:solidFill>
              <a:srgbClr val="EC008B"/>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2863376" y="4185154"/>
            <a:ext cx="992344" cy="130386"/>
          </a:xfrm>
          <a:prstGeom prst="rect">
            <a:avLst/>
          </a:prstGeom>
          <a:noFill/>
          <a:ln w="25400" cap="flat" cmpd="sng" algn="ctr">
            <a:solidFill>
              <a:srgbClr val="EC008B"/>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7452360" y="3828559"/>
            <a:ext cx="313529" cy="84455"/>
          </a:xfrm>
          <a:prstGeom prst="rect">
            <a:avLst/>
          </a:prstGeom>
          <a:noFill/>
          <a:ln w="25400" cap="flat" cmpd="sng" algn="ctr">
            <a:solidFill>
              <a:srgbClr val="EC008B"/>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6"/>
          <p:cNvPicPr>
            <a:picLocks noChangeAspect="1"/>
          </p:cNvPicPr>
          <p:nvPr/>
        </p:nvPicPr>
        <p:blipFill>
          <a:blip r:embed="rId6"/>
          <a:stretch>
            <a:fillRect/>
          </a:stretch>
        </p:blipFill>
        <p:spPr>
          <a:xfrm>
            <a:off x="306386" y="1556266"/>
            <a:ext cx="2366649" cy="1815941"/>
          </a:xfrm>
          <a:prstGeom prst="rect">
            <a:avLst/>
          </a:prstGeom>
        </p:spPr>
      </p:pic>
      <p:pic>
        <p:nvPicPr>
          <p:cNvPr id="18" name="Picture 17"/>
          <p:cNvPicPr>
            <a:picLocks noChangeAspect="1"/>
          </p:cNvPicPr>
          <p:nvPr/>
        </p:nvPicPr>
        <p:blipFill>
          <a:blip r:embed="rId7"/>
          <a:stretch>
            <a:fillRect/>
          </a:stretch>
        </p:blipFill>
        <p:spPr>
          <a:xfrm>
            <a:off x="6272681" y="1556266"/>
            <a:ext cx="2458569" cy="1104575"/>
          </a:xfrm>
          <a:prstGeom prst="rect">
            <a:avLst/>
          </a:prstGeom>
        </p:spPr>
      </p:pic>
      <p:sp>
        <p:nvSpPr>
          <p:cNvPr id="19" name="Rectangle 18"/>
          <p:cNvSpPr/>
          <p:nvPr/>
        </p:nvSpPr>
        <p:spPr>
          <a:xfrm>
            <a:off x="868681" y="1963881"/>
            <a:ext cx="213360" cy="84455"/>
          </a:xfrm>
          <a:prstGeom prst="rect">
            <a:avLst/>
          </a:prstGeom>
          <a:noFill/>
          <a:ln w="25400" cap="flat" cmpd="sng" algn="ctr">
            <a:solidFill>
              <a:srgbClr val="EC008B"/>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p:cNvSpPr/>
          <p:nvPr/>
        </p:nvSpPr>
        <p:spPr>
          <a:xfrm>
            <a:off x="411480" y="2703207"/>
            <a:ext cx="457201" cy="84455"/>
          </a:xfrm>
          <a:prstGeom prst="rect">
            <a:avLst/>
          </a:prstGeom>
          <a:noFill/>
          <a:ln w="25400" cap="flat" cmpd="sng" algn="ctr">
            <a:solidFill>
              <a:srgbClr val="EC008B"/>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3361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animBg="1"/>
      <p:bldP spid="15" grpId="0" animBg="1"/>
      <p:bldP spid="16" grpId="0" animBg="1"/>
      <p:bldP spid="19" grpId="0" animBg="1"/>
      <p:bldP spid="20" grpId="0" animBg="1"/>
    </p:bldLst>
  </p:timing>
</p:sld>
</file>

<file path=ppt/theme/theme1.xml><?xml version="1.0" encoding="utf-8"?>
<a:theme xmlns:a="http://schemas.openxmlformats.org/drawingml/2006/main" name="Presentation1_pink header_v1">
  <a:themeElements>
    <a:clrScheme name="Custom 16">
      <a:dk1>
        <a:sysClr val="windowText" lastClr="000000"/>
      </a:dk1>
      <a:lt1>
        <a:sysClr val="window" lastClr="FFFFFF"/>
      </a:lt1>
      <a:dk2>
        <a:srgbClr val="00AE58"/>
      </a:dk2>
      <a:lt2>
        <a:srgbClr val="C7C8CA"/>
      </a:lt2>
      <a:accent1>
        <a:srgbClr val="00ABE6"/>
      </a:accent1>
      <a:accent2>
        <a:srgbClr val="EC008B"/>
      </a:accent2>
      <a:accent3>
        <a:srgbClr val="B2D235"/>
      </a:accent3>
      <a:accent4>
        <a:srgbClr val="F37021"/>
      </a:accent4>
      <a:accent5>
        <a:srgbClr val="6E298D"/>
      </a:accent5>
      <a:accent6>
        <a:srgbClr val="FAA61A"/>
      </a:accent6>
      <a:hlink>
        <a:srgbClr val="0000FF"/>
      </a:hlink>
      <a:folHlink>
        <a:srgbClr val="7805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29456</TotalTime>
  <Words>2299</Words>
  <Application>Microsoft Office PowerPoint</Application>
  <PresentationFormat>On-screen Show (16:9)</PresentationFormat>
  <Paragraphs>261</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MS Mincho</vt:lpstr>
      <vt:lpstr>Arial</vt:lpstr>
      <vt:lpstr>Calibri</vt:lpstr>
      <vt:lpstr>Courier New</vt:lpstr>
      <vt:lpstr>Lucida Grande</vt:lpstr>
      <vt:lpstr>Omnes_GirlScouts Regular</vt:lpstr>
      <vt:lpstr>STIXGeneral-Regular</vt:lpstr>
      <vt:lpstr>Times New Roman</vt:lpstr>
      <vt:lpstr>Trefoil Sans</vt:lpstr>
      <vt:lpstr>Trefoil Sans Pro</vt:lpstr>
      <vt:lpstr>Presentation1_pink header_v1</vt:lpstr>
      <vt:lpstr>PowerPoint Presentation</vt:lpstr>
      <vt:lpstr>Agenda</vt:lpstr>
      <vt:lpstr>GSHH Girls’ Digital Success</vt:lpstr>
      <vt:lpstr>Digital Options</vt:lpstr>
      <vt:lpstr>Working throughout the Cookie Season</vt:lpstr>
      <vt:lpstr>Setting up Digital Cookie</vt:lpstr>
      <vt:lpstr>4 Easy Steps</vt:lpstr>
      <vt:lpstr>Step 1-Register</vt:lpstr>
      <vt:lpstr>Step 2-Setup Your Site</vt:lpstr>
      <vt:lpstr>Step 3-Invite Customers (when cookie sales start)</vt:lpstr>
      <vt:lpstr>See the Results: Cookie Orders Tab</vt:lpstr>
      <vt:lpstr>Digital Order Card-Games and Videos</vt:lpstr>
      <vt:lpstr>Digital Order Card-Badges</vt:lpstr>
      <vt:lpstr>Registration Issues-Self Help</vt:lpstr>
      <vt:lpstr>Troubleshooting Registration-Parent Self-help</vt:lpstr>
      <vt:lpstr>Option 2 - Girl Search: Search Page</vt:lpstr>
      <vt:lpstr>Option 2 – Girl Search Results Page</vt:lpstr>
      <vt:lpstr>Option 2– Girl Search: Edit Details Page</vt:lpstr>
      <vt:lpstr>PowerPoint Presentation</vt:lpstr>
      <vt:lpstr>QUESTIONS?</vt:lpstr>
      <vt:lpstr>Customer View</vt:lpstr>
      <vt:lpstr>Customer View-Email</vt:lpstr>
      <vt:lpstr>Customer View</vt:lpstr>
      <vt:lpstr>Customer View</vt:lpstr>
      <vt:lpstr>Troop Leader/SU view</vt:lpstr>
      <vt:lpstr>Troop Leader/SU View-DOC Dashboard</vt:lpstr>
      <vt:lpstr>Troop Leader/SU View-DOC Dashboard</vt:lpstr>
      <vt:lpstr>Troop Leader/SU Views-eBudde</vt:lpstr>
      <vt:lpstr>Troop Leader/SU Views-eBudde</vt:lpstr>
      <vt:lpstr>QUESTIONS?</vt:lpstr>
      <vt:lpstr>THANK YOU for making a difference for girls.</vt:lpstr>
    </vt:vector>
  </TitlesOfParts>
  <Company>Girl Scouts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Sheryl O'Connell</dc:creator>
  <cp:lastModifiedBy>Marianne Brehl</cp:lastModifiedBy>
  <cp:revision>1609</cp:revision>
  <cp:lastPrinted>2016-03-30T16:15:57Z</cp:lastPrinted>
  <dcterms:created xsi:type="dcterms:W3CDTF">2015-02-02T19:46:37Z</dcterms:created>
  <dcterms:modified xsi:type="dcterms:W3CDTF">2018-02-01T21:39:29Z</dcterms:modified>
</cp:coreProperties>
</file>